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4157" r:id="rId5"/>
    <p:sldMasterId id="2147484366" r:id="rId6"/>
  </p:sldMasterIdLst>
  <p:notesMasterIdLst>
    <p:notesMasterId r:id="rId57"/>
  </p:notesMasterIdLst>
  <p:handoutMasterIdLst>
    <p:handoutMasterId r:id="rId58"/>
  </p:handoutMasterIdLst>
  <p:sldIdLst>
    <p:sldId id="341" r:id="rId7"/>
    <p:sldId id="937" r:id="rId8"/>
    <p:sldId id="942" r:id="rId9"/>
    <p:sldId id="286" r:id="rId10"/>
    <p:sldId id="287" r:id="rId11"/>
    <p:sldId id="288" r:id="rId12"/>
    <p:sldId id="289" r:id="rId13"/>
    <p:sldId id="290" r:id="rId14"/>
    <p:sldId id="291" r:id="rId15"/>
    <p:sldId id="292" r:id="rId16"/>
    <p:sldId id="293" r:id="rId17"/>
    <p:sldId id="295" r:id="rId18"/>
    <p:sldId id="294" r:id="rId19"/>
    <p:sldId id="296" r:id="rId20"/>
    <p:sldId id="297" r:id="rId21"/>
    <p:sldId id="298" r:id="rId22"/>
    <p:sldId id="302" r:id="rId23"/>
    <p:sldId id="303" r:id="rId24"/>
    <p:sldId id="304" r:id="rId25"/>
    <p:sldId id="305" r:id="rId26"/>
    <p:sldId id="306" r:id="rId27"/>
    <p:sldId id="307" r:id="rId28"/>
    <p:sldId id="299" r:id="rId29"/>
    <p:sldId id="300" r:id="rId30"/>
    <p:sldId id="301" r:id="rId31"/>
    <p:sldId id="308" r:id="rId32"/>
    <p:sldId id="950" r:id="rId33"/>
    <p:sldId id="320" r:id="rId34"/>
    <p:sldId id="321" r:id="rId35"/>
    <p:sldId id="329" r:id="rId36"/>
    <p:sldId id="330" r:id="rId37"/>
    <p:sldId id="334" r:id="rId38"/>
    <p:sldId id="335" r:id="rId39"/>
    <p:sldId id="951" r:id="rId40"/>
    <p:sldId id="959" r:id="rId41"/>
    <p:sldId id="943" r:id="rId42"/>
    <p:sldId id="944" r:id="rId43"/>
    <p:sldId id="958" r:id="rId44"/>
    <p:sldId id="945" r:id="rId45"/>
    <p:sldId id="336" r:id="rId46"/>
    <p:sldId id="337" r:id="rId47"/>
    <p:sldId id="952" r:id="rId48"/>
    <p:sldId id="339" r:id="rId49"/>
    <p:sldId id="953" r:id="rId50"/>
    <p:sldId id="954" r:id="rId51"/>
    <p:sldId id="955" r:id="rId52"/>
    <p:sldId id="956" r:id="rId53"/>
    <p:sldId id="957" r:id="rId54"/>
    <p:sldId id="901" r:id="rId55"/>
    <p:sldId id="356" r:id="rId56"/>
  </p:sldIdLst>
  <p:sldSz cx="9144000" cy="6858000" type="screen4x3"/>
  <p:notesSz cx="9296400" cy="70104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1534">
          <p15:clr>
            <a:srgbClr val="A4A3A4"/>
          </p15:clr>
        </p15:guide>
        <p15:guide id="2" orient="horz" pos="660">
          <p15:clr>
            <a:srgbClr val="A4A3A4"/>
          </p15:clr>
        </p15:guide>
        <p15:guide id="3" pos="2015">
          <p15:clr>
            <a:srgbClr val="A4A3A4"/>
          </p15:clr>
        </p15:guide>
        <p15:guide id="4" pos="3907">
          <p15:clr>
            <a:srgbClr val="A4A3A4"/>
          </p15:clr>
        </p15:guide>
        <p15:guide id="5" pos="306">
          <p15:clr>
            <a:srgbClr val="A4A3A4"/>
          </p15:clr>
        </p15:guide>
      </p15:sldGuideLst>
    </p:ext>
    <p:ext uri="{2D200454-40CA-4A62-9FC3-DE9A4176ACB9}">
      <p15:notesGuideLst xmlns:p15="http://schemas.microsoft.com/office/powerpoint/2012/main">
        <p15:guide id="1" orient="horz" pos="2208">
          <p15:clr>
            <a:srgbClr val="A4A3A4"/>
          </p15:clr>
        </p15:guide>
        <p15:guide id="2" pos="292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hulz, Noel N" initials="SNN"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0C30"/>
    <a:srgbClr val="EAEAEA"/>
    <a:srgbClr val="DBCEAC"/>
    <a:srgbClr val="3CB6CE"/>
    <a:srgbClr val="B6BF00"/>
    <a:srgbClr val="EC7A00"/>
    <a:srgbClr val="003C69"/>
    <a:srgbClr val="4523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0803CF-653B-4581-9489-3E95D9F2FE87}" v="28" dt="2022-09-20T23:14:23.9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33" autoAdjust="0"/>
    <p:restoredTop sz="50000" autoAdjust="0"/>
  </p:normalViewPr>
  <p:slideViewPr>
    <p:cSldViewPr snapToGrid="0">
      <p:cViewPr varScale="1">
        <p:scale>
          <a:sx n="72" d="100"/>
          <a:sy n="72" d="100"/>
        </p:scale>
        <p:origin x="1536" y="66"/>
      </p:cViewPr>
      <p:guideLst>
        <p:guide orient="horz" pos="1534"/>
        <p:guide orient="horz" pos="660"/>
        <p:guide pos="2015"/>
        <p:guide pos="3907"/>
        <p:guide pos="306"/>
      </p:guideLst>
    </p:cSldViewPr>
  </p:slideViewPr>
  <p:notesTextViewPr>
    <p:cViewPr>
      <p:scale>
        <a:sx n="100" d="100"/>
        <a:sy n="100" d="100"/>
      </p:scale>
      <p:origin x="0" y="0"/>
    </p:cViewPr>
  </p:notesTextViewPr>
  <p:sorterViewPr>
    <p:cViewPr>
      <p:scale>
        <a:sx n="50" d="100"/>
        <a:sy n="50" d="100"/>
      </p:scale>
      <p:origin x="0" y="0"/>
    </p:cViewPr>
  </p:sorterViewPr>
  <p:notesViewPr>
    <p:cSldViewPr snapToGrid="0">
      <p:cViewPr varScale="1">
        <p:scale>
          <a:sx n="118" d="100"/>
          <a:sy n="118" d="100"/>
        </p:scale>
        <p:origin x="-2004" y="-96"/>
      </p:cViewPr>
      <p:guideLst>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viewProps" Target="view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microsoft.com/office/2015/10/relationships/revisionInfo" Target="revisionInfo.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commentAuthors" Target="commentAuthor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notesMaster" Target="notesMasters/notesMaster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F9A40F47-E107-4514-92C6-DA82C39DAFE4}"/>
              </a:ext>
            </a:extLst>
          </p:cNvPr>
          <p:cNvSpPr>
            <a:spLocks noGrp="1" noChangeArrowheads="1"/>
          </p:cNvSpPr>
          <p:nvPr>
            <p:ph type="hdr" sz="quarter"/>
          </p:nvPr>
        </p:nvSpPr>
        <p:spPr bwMode="auto">
          <a:xfrm>
            <a:off x="3886200" y="0"/>
            <a:ext cx="4376738" cy="349250"/>
          </a:xfrm>
          <a:prstGeom prst="rect">
            <a:avLst/>
          </a:prstGeom>
          <a:noFill/>
          <a:ln w="9525">
            <a:noFill/>
            <a:miter lim="800000"/>
            <a:headEnd/>
            <a:tailEnd/>
          </a:ln>
          <a:effectLst/>
        </p:spPr>
        <p:txBody>
          <a:bodyPr vert="horz" wrap="square" lIns="92292" tIns="46146" rIns="92292" bIns="46146" numCol="1" anchor="t" anchorCtr="0" compatLnSpc="1">
            <a:prstTxWarp prst="textNoShape">
              <a:avLst/>
            </a:prstTxWarp>
          </a:bodyPr>
          <a:lstStyle>
            <a:lvl1pPr defTabSz="923828" eaLnBrk="1" hangingPunct="1">
              <a:defRPr sz="1200">
                <a:latin typeface="Arial" charset="0"/>
              </a:defRPr>
            </a:lvl1pPr>
          </a:lstStyle>
          <a:p>
            <a:pPr>
              <a:defRPr/>
            </a:pPr>
            <a:endParaRPr lang="en-US"/>
          </a:p>
        </p:txBody>
      </p:sp>
      <p:sp>
        <p:nvSpPr>
          <p:cNvPr id="55299" name="Rectangle 3">
            <a:extLst>
              <a:ext uri="{FF2B5EF4-FFF2-40B4-BE49-F238E27FC236}">
                <a16:creationId xmlns:a16="http://schemas.microsoft.com/office/drawing/2014/main" id="{A976E8A4-0C20-450B-A0B8-9CD4A7CD052E}"/>
              </a:ext>
            </a:extLst>
          </p:cNvPr>
          <p:cNvSpPr>
            <a:spLocks noGrp="1" noChangeArrowheads="1"/>
          </p:cNvSpPr>
          <p:nvPr>
            <p:ph type="dt" sz="quarter" idx="1"/>
          </p:nvPr>
        </p:nvSpPr>
        <p:spPr bwMode="auto">
          <a:xfrm>
            <a:off x="8277225" y="0"/>
            <a:ext cx="1017588" cy="349250"/>
          </a:xfrm>
          <a:prstGeom prst="rect">
            <a:avLst/>
          </a:prstGeom>
          <a:noFill/>
          <a:ln w="9525">
            <a:noFill/>
            <a:miter lim="800000"/>
            <a:headEnd/>
            <a:tailEnd/>
          </a:ln>
          <a:effectLst/>
        </p:spPr>
        <p:txBody>
          <a:bodyPr vert="horz" wrap="square" lIns="92292" tIns="46146" rIns="92292" bIns="46146" numCol="1" anchor="t" anchorCtr="0" compatLnSpc="1">
            <a:prstTxWarp prst="textNoShape">
              <a:avLst/>
            </a:prstTxWarp>
          </a:bodyPr>
          <a:lstStyle>
            <a:lvl1pPr algn="r" defTabSz="923828" eaLnBrk="1" hangingPunct="1">
              <a:defRPr sz="1200">
                <a:latin typeface="Arial" charset="0"/>
              </a:defRPr>
            </a:lvl1pPr>
          </a:lstStyle>
          <a:p>
            <a:pPr>
              <a:defRPr/>
            </a:pPr>
            <a:fld id="{259C353F-D531-4D70-A546-A077321241FD}" type="datetime1">
              <a:rPr lang="en-US"/>
              <a:pPr>
                <a:defRPr/>
              </a:pPr>
              <a:t>9/20/2022</a:t>
            </a:fld>
            <a:endParaRPr lang="en-US" dirty="0"/>
          </a:p>
        </p:txBody>
      </p:sp>
      <p:sp>
        <p:nvSpPr>
          <p:cNvPr id="55300" name="Rectangle 4">
            <a:extLst>
              <a:ext uri="{FF2B5EF4-FFF2-40B4-BE49-F238E27FC236}">
                <a16:creationId xmlns:a16="http://schemas.microsoft.com/office/drawing/2014/main" id="{3EC2D17B-2A4F-41D3-9E65-C5DA81EF1283}"/>
              </a:ext>
            </a:extLst>
          </p:cNvPr>
          <p:cNvSpPr>
            <a:spLocks noGrp="1" noChangeArrowheads="1"/>
          </p:cNvSpPr>
          <p:nvPr>
            <p:ph type="ftr" sz="quarter" idx="2"/>
          </p:nvPr>
        </p:nvSpPr>
        <p:spPr bwMode="auto">
          <a:xfrm>
            <a:off x="0" y="6657975"/>
            <a:ext cx="4027488" cy="350838"/>
          </a:xfrm>
          <a:prstGeom prst="rect">
            <a:avLst/>
          </a:prstGeom>
          <a:noFill/>
          <a:ln w="9525">
            <a:noFill/>
            <a:miter lim="800000"/>
            <a:headEnd/>
            <a:tailEnd/>
          </a:ln>
          <a:effectLst/>
        </p:spPr>
        <p:txBody>
          <a:bodyPr vert="horz" wrap="square" lIns="92292" tIns="46146" rIns="92292" bIns="46146" numCol="1" anchor="b" anchorCtr="0" compatLnSpc="1">
            <a:prstTxWarp prst="textNoShape">
              <a:avLst/>
            </a:prstTxWarp>
          </a:bodyPr>
          <a:lstStyle>
            <a:lvl1pPr defTabSz="923828" eaLnBrk="1" hangingPunct="1">
              <a:defRPr sz="1200">
                <a:latin typeface="Arial" charset="0"/>
              </a:defRPr>
            </a:lvl1pPr>
          </a:lstStyle>
          <a:p>
            <a:pPr>
              <a:defRPr/>
            </a:pPr>
            <a:r>
              <a:rPr lang="en-US"/>
              <a:t>Template-WSU Hrz 201.ppt</a:t>
            </a:r>
          </a:p>
        </p:txBody>
      </p:sp>
      <p:sp>
        <p:nvSpPr>
          <p:cNvPr id="55301" name="Rectangle 5">
            <a:extLst>
              <a:ext uri="{FF2B5EF4-FFF2-40B4-BE49-F238E27FC236}">
                <a16:creationId xmlns:a16="http://schemas.microsoft.com/office/drawing/2014/main" id="{F3C2D02C-DA04-45E5-87BE-88466862A138}"/>
              </a:ext>
            </a:extLst>
          </p:cNvPr>
          <p:cNvSpPr>
            <a:spLocks noGrp="1" noChangeArrowheads="1"/>
          </p:cNvSpPr>
          <p:nvPr>
            <p:ph type="sldNum" sz="quarter" idx="3"/>
          </p:nvPr>
        </p:nvSpPr>
        <p:spPr bwMode="auto">
          <a:xfrm>
            <a:off x="5265738" y="6657975"/>
            <a:ext cx="4029075" cy="350838"/>
          </a:xfrm>
          <a:prstGeom prst="rect">
            <a:avLst/>
          </a:prstGeom>
          <a:noFill/>
          <a:ln w="9525">
            <a:noFill/>
            <a:miter lim="800000"/>
            <a:headEnd/>
            <a:tailEnd/>
          </a:ln>
          <a:effectLst/>
        </p:spPr>
        <p:txBody>
          <a:bodyPr vert="horz" wrap="square" lIns="92292" tIns="46146" rIns="92292" bIns="46146" numCol="1" anchor="b" anchorCtr="0" compatLnSpc="1">
            <a:prstTxWarp prst="textNoShape">
              <a:avLst/>
            </a:prstTxWarp>
          </a:bodyPr>
          <a:lstStyle>
            <a:lvl1pPr algn="r" defTabSz="922338" eaLnBrk="1" hangingPunct="1">
              <a:defRPr sz="1200" smtClean="0"/>
            </a:lvl1pPr>
          </a:lstStyle>
          <a:p>
            <a:pPr>
              <a:defRPr/>
            </a:pPr>
            <a:fld id="{FF360DB2-6618-4682-8580-D9A7B03CE3E8}" type="slidenum">
              <a:rPr lang="en-US" altLang="en-US"/>
              <a:pPr>
                <a:defRPr/>
              </a:pPr>
              <a:t>‹#›</a:t>
            </a:fld>
            <a:endParaRPr lang="en-US" altLang="en-US"/>
          </a:p>
        </p:txBody>
      </p:sp>
      <p:sp>
        <p:nvSpPr>
          <p:cNvPr id="2" name="TextBox 1">
            <a:extLst>
              <a:ext uri="{FF2B5EF4-FFF2-40B4-BE49-F238E27FC236}">
                <a16:creationId xmlns:a16="http://schemas.microsoft.com/office/drawing/2014/main" id="{4096F6DC-CA88-4FDB-9EB9-664DC52389A6}"/>
              </a:ext>
            </a:extLst>
          </p:cNvPr>
          <p:cNvSpPr txBox="1"/>
          <p:nvPr/>
        </p:nvSpPr>
        <p:spPr>
          <a:xfrm>
            <a:off x="0" y="7938"/>
            <a:ext cx="3757613" cy="277812"/>
          </a:xfrm>
          <a:prstGeom prst="rect">
            <a:avLst/>
          </a:prstGeom>
          <a:noFill/>
        </p:spPr>
        <p:txBody>
          <a:bodyPr lIns="91650" tIns="45825" rIns="91650" bIns="45825">
            <a:spAutoFit/>
          </a:bodyPr>
          <a:lstStyle/>
          <a:p>
            <a:pPr eaLnBrk="1" hangingPunct="1">
              <a:defRPr/>
            </a:pPr>
            <a:r>
              <a:rPr lang="en-US" sz="1200" spc="301" dirty="0">
                <a:latin typeface="Times New Roman" panose="02020603050405020304" pitchFamily="18" charset="0"/>
                <a:cs typeface="Times New Roman" panose="02020603050405020304" pitchFamily="18" charset="0"/>
              </a:rPr>
              <a:t>WASHINGTON STATE UNIVERSITY</a:t>
            </a: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72.86527" units="1/cm"/>
          <inkml:channelProperty channel="Y" name="resolution" value="36.48649" units="1/cm"/>
          <inkml:channelProperty channel="T" name="resolution" value="1" units="1/dev"/>
        </inkml:channelProperties>
      </inkml:inkSource>
      <inkml:timestamp xml:id="ts0" timeString="2022-09-20T22:08:14.848"/>
    </inkml:context>
    <inkml:brush xml:id="br0">
      <inkml:brushProperty name="width" value="0.05292" units="cm"/>
      <inkml:brushProperty name="height" value="0.05292" units="cm"/>
      <inkml:brushProperty name="color" value="#FF0000"/>
    </inkml:brush>
  </inkml:definitions>
  <inkml:trace contextRef="#ctx0" brushRef="#br0">4957 15293 0,'0'18'63,"0"17"-48,0-18 1,0 19 0,0-1-16,0 0 15,0 1-15,17 17 16,-17-18-16,0 0 0,18-17 15,-1 17 1,1 0-16,17-35 16,-17 36-16,0-36 15,17 17-15,0 1 16,0-18-16,18 17 16,0-17-16,0 0 15,18 0-15,-18 18 16,0-18-16,0 0 15,-36 0 1,1 0-16,17 0 0,-17-18 16,-1 18-1,1-17-15,17-1 16,1 1-16,-36-1 0,35 0 16,-18 1-1,1-19 1,0 36-16,-1-35 15,-17 17-15,18 1 16,-18-18-16,0 17 16,0 0 15,0 36 125,0 70-140,18-70-16,-1 17 0,-17-17 15,18-1 1,0 1-16,-18 0 16,0-1 15,0 1-31,0-1 62,17-17-15,-17 18-47,0 0 32,0-1-32,18-17 78,0-35-63,-1 17 1,1-17-16,17 0 0,-35 17 16,18-17-16,-1 35 15,19-35 1,-19 17-16,1 18 15,-18 35 95,0-17-110,0 17 15,0-17-15,0 17 16,0-17 0,0-1-1,18-17 1,17 0 62,-18 0-62,19 0-1,-19 0-15,1 0 16,0 0-16,52 0 16,-17 0-1,-18 0-15,-17 0 16,35-17-16,-35 17 15,-1 0-15,19 0 16,-36-18 0,17 18-16,1-17 15,-1-1 1,1 0 0,17 18-16,-17-17 15,17-1-15,1 0 16,-19 1-1,18-1-15,-17 0 16,-18 1 0,18 17-16,-18-18 15,17 18 1,1-35-16,0 35 16,-18-18-1,0 1 1,17 17-16,-17-18 15,0 0 1,0 1 0,0-1-1,0 0 17,0 1-1,-17 17 31,-19 0-46,1 17 0</inkml:trace>
  <inkml:trace contextRef="#ctx0" brushRef="#br0" timeOffset="1617.31">5733 16122 0,'17'18'16,"-17"-1"-1,18-17-15,-18 18 16,18-1-16,-1 1 16,-17 17-16,0 18 15,0-17-15,0-19 16,0 19-16,0-1 16,0 0-16,18 18 15,-18-18 1,0-17-16,0 17 15,0 0-15,0-17 0,0 0 16,0-1-16,0 1 16,0 0-16,0-1 31,17-17 78,1-17-109,17-36 16,-17 17 0,17 1-16,-17 0 0,0 0 15,-1 35 1,-17-18-16,18 0 15,0 1 32,17 17-31,-18 0 15,1 0 0,0 0-15,-1 0 0,-17 17 109,0 1-125,0 0 15,0-1 1,0 19 0,0-19-1,0 1 16,0-1-31,0 1 16,0 0 0,0-1-1,0 1 17,18-18-17,-18 18 1,35-36 171,-35 0-187,18 1 16,17-36-16</inkml:trace>
  <inkml:trace contextRef="#ctx0" brushRef="#br0" timeOffset="14354.3">7179 12453 0</inkml:trace>
  <inkml:trace contextRef="#ctx0" brushRef="#br0" timeOffset="18670.06">7073 12453 0</inkml:trace>
  <inkml:trace contextRef="#ctx0" brushRef="#br0" timeOffset="21240.18">1552 7849 0,'18'0'15,"-18"-17"17,0-1-17,0 0 1,0 1-16,0-1 16,-35 0-1,17 1-15,-35-1 16,35 18-1,1-17 17,-1 17-17,0 0-15,1 0 16,-1 0-16,1 0 16,-1 0-16,0 0 15,-17 0-15,17 0 16,1 0 15,-1 0-31,0 0 16,1 17-16,-1 1 15,1-1-15,17 1 0,0 0 16,0-1-16,0 36 16,0-35-1,0 0-15,0-1 16,0 36-16,0-18 15,17 1-15,18 52 16,1-35-16,-19 0 16,36 0-16,-17 0 15,-1-18-15,0 0 16,-17-17-16,-1 17 16,-17-17-1,18 17-15,-18-17 31,0-1-15,0-34 125,0-1-126,0 0-15,0-17 16,0-18-16</inkml:trace>
  <inkml:trace contextRef="#ctx0" brushRef="#br0" timeOffset="22513.22">1235 8255 0,'-18'0'31,"0"0"-16,18 18 1,-17-18 15,-1 0 1,-35 0-32,0 0 15,18 0-15,17 0 16,1 0-16,-1 0 15,-17 17 1,70-17 140,0-17-140,1 17-16,17-18 16,-18 18-16,18 0 15,-18 0-15,-17 0 16,35 0-16,-36 0 15,19-18 1,-19 18 0,1 0-1,-1 0-15,-17-17 16,18 17 15,0 0 79</inkml:trace>
  <inkml:trace contextRef="#ctx0" brushRef="#br0" timeOffset="23548.04">1834 7938 0,'0'17'47,"-17"1"-47,17-1 16,-18 19 0,1-19-16,17 1 15,0 17 1,-18-35-16,0 18 0,1 17 15,17-17-15,-18-1 16,0 1 0,18 17-16,0-17 15,0 0-15,0-1 16,0 1-16,0 0 16,0-1-16,0 1 15,0-1 1,0 1-16,0 0 15,18 17 1,35-35 0,-35 18-16,17-18 15,0 17-15,18-17 16,18 18-16,-1 0 16,-35-18-16,18 0 15,-17 0-15,-19 0 16,1 0-16,-1 0 15,1 0-15,-18-18 16,18 18-16,-18-18 94,0 1-94,-18-1 15</inkml:trace>
  <inkml:trace contextRef="#ctx0" brushRef="#br0" timeOffset="24437.45">2293 8167 0,'-18'0'109,"1"35"-93,-1-17-1,0-18 1,18 17 0,-17-17-16,-1 18 15,1 0-15,-1-1 156,18-52-46,0 17-95</inkml:trace>
  <inkml:trace contextRef="#ctx0" brushRef="#br0" timeOffset="25131.15">2134 8184 0,'0'18'94,"18"0"-78,0-18-16,-1 17 15,-17 1-15,35-18 0,1 35 16,-19-35 0,19 18-16,-36 0 15,17-18 1,19 0 0,-19 17-1,-17-52 220,-35 0-235</inkml:trace>
  <inkml:trace contextRef="#ctx0" brushRef="#br0" timeOffset="25960.24">2240 7743 0,'0'18'32,"18"-18"-1,-18 18-15,17-18-1,1 17-15,-18 1 16,18-18-16,-18 18 15,35-1 1,-17 1 0,-1 0-16,1-18 15,17 35-15,-17-17 0,-1-1 16,1 1-16,-18-1 16,35 1-16,-35 0 31,18-1-31,0 1 15,-18 0-15,17-1 16,-17 19-16,0-19 16,0 1-1,0-1-15,0 1 16,0 0 0,0-1-16,0 1 15,0 0-15,0-1 16,0 1-16,0 0 15,0-1 1</inkml:trace>
  <inkml:trace contextRef="#ctx0" brushRef="#br0" timeOffset="44000.16">17357 7673 0,'0'-18'47,"0"1"47,-18 17-79,18-36 1,-18 36-1,1 0 1,17-17-16,-18 17 16,-52-53-16,34 53 15,-17-18-15,18-17 16,-53 17-16,0 1 16,52-1-16,-16 0 15,16 18-15,1-17 16,17 17-16,1 0 15,-19-18 1,1 18-16,0 0 16,17-18-16,-35 18 15,0 0-15,18-17 16,-35-1-16,17 18 16,35 0-1,0-18-15,1 18 16,-19-17-16,19 17 15,-36 0-15,18-18 0,-1 18 16,1 0-16,17 0 16,-17 0-1,0 0-15,0 0 16,-1 0-16,19 0 16,-1 0-16,-17 0 15,17 0 1,0 18-1,1-18-15,-18 17 16,17 1-16,-17-18 16,-1 35-1,-17-17-15,1-18 0,16 18 16,1-1-16,17-17 16,18 18-16,-17-18 15,17 18 1,0-1-1,-18-17-15,0 18 16,1 17 0,-1 0-16,0-17 15,1 17-15,17 1 16,0-19-16,0 19 16,-18-36-16,1 17 15,17 1-15,0-1 16,0 1-16,0 0 15,0-1-15,0 1 16,0 0 15,0 17-15,0 0 0,0-17-1,0 0 1,0-1-1,0 1-15,0-1 16,0 1-16,0 0 16,0 17-1,0-17 1,0 17 0,0-17-16,0-1 15,17 18-15,-17-17 16,0 0-16,0-1 15,0 1-15,0 0 0,0-1 32,0 1-1,0 17-15,0-17-16,0-1 15,0 1-15,0 17 16,0 1-16,0-19 15,0 1-15,0 0 16,0 17-16,18 0 31,-18 0-15,0-17 0,0 0-16,0 17 15,17-17 1,-17 17-1,18-17 1,0-1 15,-18 1 1,17-18-32,1 17 15,0-17-15,-1 0 16,1 18-1,0-18 1,17 18-16,0-1 31,0 1-31,1 0 16,-36-1-16,35-17 16,0 18-16,36-18 15,-36 0-15,-17 18 16,-1-18-16,19 0 15,-19 0 64,1 0-64,0 0-15,-1 0 16,1 0-16,-1 0 15,1 0 1,0 0-16,-1 0 0,1 0 16,0 0-16,-1 0 15,19 0 1,-19 0-16,1 0 0,-1 0 31,1 0-15,17 0-1,1 0-15,-1 17 16,-17-17 0,-1 0-1,1 0-15,0 18 32,-1-18-1,-17 17 203,-17 1-218,-19 0-16,19-18 15,-1 17-15,0-17 16,-35 0-16,18 18 16,35 0-1,-18-18 1,1 17 31,-1-17-47,1 0 15,17 18 1,-18 0-16,0-18 31,18 17 32,18-17-48,17 0 1,-17 18-16,52 0 16,-17-1-16,-17-17 15,-1 0-15,0 0 32,-17 0-32,17 0 31,0 0-31,1 0 0,-19 0 15,19 0-15,16 0 16,-34 0 0,0 0-1,-1-17 1,1 17-16,-18-18 16,35 18-16,-35-18 0,18 1 15,17-1 1,-17 0-16,0 18 15,-18-35-15,35 35 16,-35-53-16,17 53 16,1-18-16,17-34 15,-35 34-15,0 0 16,18-35-16,0 36 16,-1-19-1,-17 1 1,18 35-1,-18-17-15,0-1 16,18-17 0,-18-18-16,0 35 0,0 0 15,0 1-15,17-1 16,-17-17 0,18 17-16,-18-17 15,0 0 1,0 17-16,0 0 15,17-17-15,-17 0 16,18 17-16,-18-17 16,35-53-1,-17 52 1,-18 1 0,18 18-16,-1 17 0,-17-36 15,0 1-15,18 17 16,0 1-16,-18-36 15,0 35-15,0-17 32,17 17-32,1 1 15,-18-1 1,17 0 0,-17 1-16,18-19 0,-18 19 15,18 17 1,-18-18-16,0 0 15,0 1 17,17-1 15,-17 1-47,0-1 15,18 18-15,-18-18 16,0 1-16,0-1 15,18 18-15,-18-18 63,17 18 46,1 0-109,0 0 16,-1-17-16,18-1 16</inkml:trace>
  <inkml:trace contextRef="#ctx0" brushRef="#br0" timeOffset="54928.75">9366 10848 0,'0'-18'110,"0"1"-110,0-1 15,0 0-15,0-17 16,0 17 0,0-34-1,0-1 1,0 17-1,0 1-15,0 0 16,0 17-16,0-17 16,-17 0-16,17-18 15,0 35-15,0 0 16,-36-17-16,19 17 16,17 1-16,0-1 15,0 1-15,-18 17 16,18-18-1,0 0-15,0 1 16,0-1-16,-18 18 16,18-35-16,-17 17 15,-1 18 142,1 35-126,-1-17-31,-17 0 15</inkml:trace>
  <inkml:trace contextRef="#ctx0" brushRef="#br0" timeOffset="56465.55">9155 10460 0,'0'18'78,"17"-18"-62,-17 17-1,36 18 1,-19-17-16,18 17 16,1 1-16,-19-19 15,-17 1-15,18 0 16,0-1 15,-18 1-31,17-18 16,-17 17-16,0 1 15,0 17 126,18-17-125,0 17-16,-1 18 15,1-18-15,-18-17 16,0-36 93,17 18-93,-17-17-1,0-1 17,0 1-17,0-1 1,0 0-16,18 1 16,-18-1-1,0 0-15,0 1 16,0-1-16,0-17 15,0 17 1,0 1-16,18-19 16,-18 19-1,0-1 1,0-17-16,17 17 16,-17-17-1,18 17-15,-18 1 16,0-1 15,-35 18 125</inkml:trace>
  <inkml:trace contextRef="#ctx0" brushRef="#br0" timeOffset="65226.19">6932 11712 0,'-18'0'78,"1"18"-47,-18-18-15,-18 0-16,-36 18 16,72-18-16,-54 0 0,18 0 15,0 0 1,0 0-16,1 0 15,16 0-15,19 0 16,-1 0-16,0 0 16,1 0-1,-1 0-15,0 0 16,1 0 0,-18 0-1,-1 0 32,1 0-31,17 0-16,-35 0 0,36 0 15,-1 0 1,18-18 109</inkml:trace>
  <inkml:trace contextRef="#ctx0" brushRef="#br0" timeOffset="66413.02">6121 11518 0,'-18'18'62,"0"-1"-46,-17-17-16,0 18 15,17-18-15,-17 18 16,17-18-16,1 17 16,-1-17-16,0 0 15,1 0-15,-1 0 31,0 18-15,-17-18-16,0 18 31,0-1-31,-1-17 0,1 0 32,35 18-32,0 0 15,0-1 1,18-17 93,17 0-93,18 0-16,-18 0 15,0 0-15,18 18 16,-17 0-16,17-1 16,0-17-1,-1 0-15,-16 18 16,17-1-16,-36-17 16,1 18-16,0-18 15,-1 0 251,1 0-266</inkml:trace>
  <inkml:trace contextRef="#ctx0" brushRef="#br0" timeOffset="67656.42">7197 11518 0,'35'0'15,"18"0"17,-35 0-32,-1 0 15,1 0-15,-1 0 16,1 0-16,0 0 16,35 0 15,-36 0-31,19-17 0,16 17 15,-16 0-15,17-18 16,17 0-16,36 1 0,-71-1 16,71 0-1,-18 18-15,53-17 16,-105-19-16,17 19 16,-18 17-16,-17 0 15,-1 0 1,1 0-16,-1 0 31,1 0 0,-53 0 141,-18-18-156</inkml:trace>
  <inkml:trace contextRef="#ctx0" brushRef="#br0" timeOffset="68821.73">8167 11130 0,'17'0'125,"19"0"-94,17 0-31,0 18 0,-53-1 16,35-17 0,-18 0-1,1 0 63,0 0-62,-1 0 0,1 0-1,-18 18 235,0 0-234,-18-1-16,1 36 15,-19-17-15,19 16 16,-18-34-16,35 17 16,-18-35-16,18 36 15,-18-36-15,18 17 16,0 1 0</inkml:trace>
  <inkml:trace contextRef="#ctx0" brushRef="#br0" timeOffset="94857.61">16069 16475 0,'53'0'78,"0"-18"-78,17 18 15,-17 0-15,106 0 32,-71 0-32,36 0 15,35 0-15,-18 0 0,106 18 16,52 17-1,-122-35 1,34 18-16,-52 17 0,0-35 16,-18 0-1,-35 0-15,-53 0 0,-36 0 16,1 0 0,0 0-16,-1 0 15,36 0-15,-17 0 16,-1 0-16,18-18 15,0 18-15,0 0 16,0 0-16,17 0 16,-35 0-16,-17 0 15,17 0-15,-17 0 16,17-17 15,-17 17-15,-1 0-1,19 0 1,34 0-16,-17 0 16,0 0-1,-18 0-15,18 0 16,-17 0-16,17 0 16,-1 0-16,1 0 15,-17 0-15,17 0 0,17 0 16,-17 0-1,-18 0-15,36 0 16,-36 0-16,18 0 16,0 0-16,-18 0 15,18 0 1,-18 0-16,-17 0 16,17 0-1,1-18-15,-19 18 31,-17-18 157</inkml:trace>
</inkml:ink>
</file>

<file path=ppt/ink/ink10.xml><?xml version="1.0" encoding="utf-8"?>
<inkml:ink xmlns:inkml="http://www.w3.org/2003/InkML">
  <inkml:definitions>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72.86527" units="1/cm"/>
          <inkml:channelProperty channel="Y" name="resolution" value="36.48649" units="1/cm"/>
          <inkml:channelProperty channel="T" name="resolution" value="1" units="1/dev"/>
        </inkml:channelProperties>
      </inkml:inkSource>
      <inkml:timestamp xml:id="ts0" timeString="2022-09-20T22:26:29.199"/>
    </inkml:context>
    <inkml:brush xml:id="br0">
      <inkml:brushProperty name="width" value="0.05292" units="cm"/>
      <inkml:brushProperty name="height" value="0.05292" units="cm"/>
      <inkml:brushProperty name="color" value="#FF0000"/>
    </inkml:brush>
  </inkml:definitions>
  <inkml:trace contextRef="#ctx0" brushRef="#br0">9102 8167 0,'0'17'110,"0"1"-95,17-18 1,-17 18 15,0 17-15,0 0 0,0-17-1,0 0 1,0-1-16,0 1 15,0 17-15,0-17 16,0-1-16,0 1 16,0 0-1,0-1-15,0 1 16,0 0-16,18-18 16,-18 17-16,0 1 15,0-1 16,18 1-31,-18 0 16,17-1 15,1-17-15,-18 18 0,18 0 15,34-18 31,19 0-62,0 0 16,17 0-16,18 0 16,17 0-1,159 0 1,-158 0-1,-18 0-15,-18 0 16,-18-18-16,19 18 16,210-35-1,-246 17 1,300 0 0,-177 18-16,-87 0 15,34 0-15,18 0 16,-35 0-16,18 0 15,-19 0-15,-34 0 16,-18 0-16,17 0 16,-34 0-1,-1 0-15,-17 0 16,-1 0-16,18 0 16,1 0-16,-1 0 15,18 0-15,18 0 0,34 0 16,-16-17-1,16 17-15,-16 0 16,16 0-16,-16 0 16,16-18-16,-69 1 15,34 17-15,1-18 16,-18 18-16,0-18 16,17 18-16,-17 0 15,-18 0-15,54 0 16,-54 0-16,-17 0 15,-1 0-15,1 0 16,-1 0 0,1 0-1,0 0-15,35 0 16,-18 0-16,18 0 16,0 0-16,17 0 15,1 0-15,88 0 16,-18 0-1,-53 0-15,35 18 16,-52-18-16,52 18 16,-70-18-16,18 0 15,-1 17-15,1-17 0,-36 0 16,18 0 0,0 0-1,-35 0 16,-1 0-15,89 0 0,-18 0-1,212 18 1,-212-18 0,36 0-16,-1 0 0,-52 0 15,17 0-15,-53 0 16,-17 0-1,0 0-15,-1 0 32,1 0-17,17 0 1,18 0-16,0 0 16,-35 0-16,-1 0 15,1 0-15,35 0 16,-18 0-16,-17 0 15,0 0-15,17 0 16,18 0-16,-18 0 16,0 0-16,1 0 15,16 0-15,54 0 16,-53 0-16,-18 0 16,-17 0-16,0 0 31,-1 0-16,19 0 1,-1 0-16,18 0 16,-36 0-16,19 0 15,-19 0 1,1 0 62,0 0-62,-1 0-1,1 0 17,-18 17-17,18-17 16,-1 0 16,1 0-31,0 18 0,-1 0-1,1-18 1,-1 0 31,1 0-32,0 0 17,-18-18 46,17 18-63,-17-18 1,0 1 15,0-1 0,0 1-31,0-1 32,0 0-17,0 1 1,0-1 0,0 0-16,0 1 0,0-1 15,0 0-15,0 1 31,0-1-15,0 1-16,0-1 16,0 0 15,0-17-15,0 17-1,0 1 1,0-1 15,0 0-15,0 1-1,-17-1 1,17 1 15,0-1-15,0 0 15,0-17-31,0 17 16,0 1-1,0-1 1,0 0 0</inkml:trace>
  <inkml:trace contextRef="#ctx0" brushRef="#br0" timeOffset="18916.18">8696 7267 0,'-18'0'171,"1"-17"-155,-1 17 0,0 0 15,1 0-31,-1 0 16,0 0-1,1 0-15,-1 0 16,1 0 15,-1 0-15,0 17 15,1-17-15,-1 0-1,0 0 16,1 18-15,-1-18 0,0 0-1,1 17 1,-1-17 31,1 0-16,-1 0-15,-17 18-16,17 0 31,0-18-15,1 0-16,17 17 15,-36 1 1,19-18-16,-1 0 15,1 18 1,-1-18 15,18 17-15,-18-17-16,-17 36 16,17-36-1,1 0 1,-1 17-16,0 19 31,-17-36-31,18 0 0,-19 35 16,19-35-16,17 17 15,0 1-15,-18 0 16,18-1 0,-18 1-1,18 0 1,0-1-1,0 1-15,0 0 16,0-1-16,0 18 31,0 1-31,0-19 0,18 1 16,-18 0 0,18 52-1,-1-34 1,-17-19-16,0 1 15,18-1 1,-18 1-16,0 0 16,18-1-16,-1 1 15,-17 0-15,18-1 16,-1-17 0,-17 18-1,18-18-15,-18 18 16,18-18-1,17 0 17,0 0-17,1 0-15,16 0 0,1 0 16,0 0-16,-17 0 16,-19 0-1,36 0-15,-18-18 16,18 18-16,-17-18 15,-19 18-15,1-17 0,-1-1 16,1-17-16,0 17 16,17 0-1,-17-17 1,-1 35-16,1-17 16,0-1-16,-1-17 15,-17 17-15,18-17 16,-18 17-16,0 0 15,0-17 1,0 0-16,0 0 16,0 17-1,0-17 1,0 17 0,0-17-16,0 17 15,0 0 1,0 1-16,-18-18 15,18 17-15,0 0 16,0 1 0,0-19-1,0 19 1,0-19 0,0 19-16,0-19 15,0 19 1,-17-1-16,17 1 15,0-1 17,0 0-1,0 1-31,-18 17 16,18-18 15,-18 18 78</inkml:trace>
  <inkml:trace contextRef="#ctx0" brushRef="#br0" timeOffset="22153.71">11536 7497 0,'0'-18'141,"0"0"-110,0-35 0,0 36-15,0-1 15,0 0-31,0 1 32,-18 17-17,18-18-15,-17 0 16,-1 18-1,0-17 1,-17-1 0,17 1-1,1 17-15,-19 0 0,19 0 32,-18-18-32,17 18 15,0 0 1,-17 0 62,17 0-47,1 0 0,-1 18-31,0-18 16,18 17 0,-17-17-1,-19 18 1,19-1-16,-1 1 16,1-18-16,-1 18 0,-17-1 15,17 1 1,0-18-1,1 18-15,17-1 16,-18-17-16,18 18 16,-18-18-16,18 18 15,-17-18 1,-1 17-16,18 1 16,-17-18-1,17 18-15,0-1 16,-18 1-16,18-1 15,0 1 17,-18 0-32,18-1 15,-17 36 1,17-35 0,0 0-16,0-1 0,-18 1 15,18-1 1,0 1-16,0 0 15,0-1-15,0 1 16,0 0 0,0-1-16,0 1 15,0 0 1,0-1-16,0 1 16,0 0 15,18-1-16,-18 1 1,0-1 0,0 1-16,0 0 31,17-1-31,1 1 16,-18 0 46,35-18 16,-17 0-62,-18-18 15,17 18-15,1 0 46,0-18-46,-1 1-1,1 17-15,0 0 32,-1 0-17,-17-18-15,18 18 16,0 0 0,-1 0 15,1 0-16,-1 0 32,-17-18-15,18 18-17,-18-17 16,18 17-15,-1 0-16,1 0 47,0-18-47,-1 18 0,1-17 31,0 17-15,-18-18-16,17 18 15,-17-18-15,36 18 16,-36-17 0,17-1-16,18 0 15,-17 18 1,35-53 0,-35 53-1,-1-17-15,1 17 16,-18-18-1,18-17 1,-1 35 0,1-18-1,-1 1 17,-17-1-17,18 0 1,-18 1-16,0-1 15,0 0 1,0 1 0,0-1 15,0 0 16,0 1-32,18 17 1,-18-18 0,17 18-16,1-17 31,0-1-15</inkml:trace>
  <inkml:trace contextRef="#ctx0" brushRef="#br0" timeOffset="25149.7">15804 7461 0,'-17'-17'63,"-18"-1"-63,17 0 31,0 18-31,18-17 15,-35-1-15,0 0 32,17 1-17,0-1 1,-17 0 15,0 1-31,0-1 16,17 1-16,-17 17 15,35-18-15,-18 18 16,0-18 0,1 18-16,17-17 15,-18 17 204,0 0-203,18 17-1,-35 1 1,35 0-16,0-1 16,0 1-1,-17 17 1,-1-17-1,18 17-15,-18-35 16,18 18-16,-35 35 16,17-18-16,1-17 15,-1 17-15,0-18 16,1 1-16,17 17 16,0-17-1,0 0 1,-18-1-16,18 1 15,-17 17 1,17-17-16,0-1 16,0 1-1,0 17-15,0 1 16,0-19 0,0 1-1,0 0 1,0-1-1,0 1 17,0 17-32,0 0 0,0 1 15,0-19 1,0 19 0,0-19-16,0 1 15,17 0-15,-17-1 16,18 1-16,-18-1 15,17-17-15,-17 36 0,36-19 32,-36 1-32,35-18 15,0 18 1,-17-18 0,0 0-1,-1 0-15,1 0 16,17 0 15,0 0-31,1 0 0,-1-18 16,-17 18-16,-1-18 15,1 18-15,0 0 16,-1-35-16,1 17 16,17 1-16,-17-1 15,17-17 1,-17 17-16,-1 1 0,1-1 15,0 0 1,-1-17-16,1 17 16,-18-17-16,0 0 0,0 0 15,0-1 1,0 19-16,0-19 16,0 19-16,0-19 15,0 19-15,0-1 16,0 1-1,0-1-15,0 0 16,17 1 0,-17-1-1,0 0 1,0 1 0,0-1-16,0 0 15,0 1 1,36-18-1,-36 17-15,35-35 16,-17 35-16,-18 1 16,0-1-16,0 0 31,-18 18 110,0-17-141</inkml:trace>
  <inkml:trace contextRef="#ctx0" brushRef="#br0" timeOffset="30228.41">6685 6350 0,'0'0'0,"18"18"16,-1-18-16,1 0 15,17 17-15,18 19 16,-17-36-16,-1 17 16,18 1-16,0-1 15,35-17-15,35 36 16,1-19-16,-1 1 15,-17 0-15,-18-1 16,-17 1-16,-1-18 16,36 0-16,-53 18 15,18-18-15,52 0 16,-35 17 0,36-17-16,-54 0 15,36 0-15,0 0 0,18 0 16,-36 0-1,0 0-15,-53 0 0,0 0 16,1 0 0,-19 0-16,19 0 15,52 0-15,-35 0 16,123 0 0,-141 0-16,71 0 15,-35 0-15,-18 0 16,-18 0-16,36 0 15,-19 0-15,19 0 16,-18 0 0,0 0-16,-18-17 15,-17 17-15,17 0 16,-17 0 0,17 0-16,18 0 15,0 0 1,53 0-16,-36 0 15,71 0-15,-17 0 16,-1 0-16,-52 17 16,140-17-16,-34 0 15,-18 18-15,-18 0 16,-53-18-16,-53 0 16,1 0 62,-1 17-78,0 1 15,18-1-15,-18-17 16,-35 18 0,36-18-16,-19 18 15,1-18-15,-1 0 16,1 17-1,0 19 1,17-36-16,-17 35 16,-1-35-16,-17 18 15,0-1 1,18 1-16,0 17 16,-18-17-1,0-1-15,35 19 16,-18-19-1,-17 1 1,0 0 0,0-1-1,0 1 1,18-1 15,-18 1-15,0 0 15,18-18 63,-1 0-79,-17-18 1</inkml:trace>
  <inkml:trace contextRef="#ctx0" brushRef="#br0" timeOffset="31991.03">12083 7020 0,'0'18'141,"35"0"-126,-35-1-15,0 1 16,18-18 0,-18 17-1,0 1 16,17-18-15,-17 18 93,18-18-93,-18 17 15,17 1 157,1 0-110,0-18-31,-18 17-32,17-17 79,-17 18-47,18-18-31,17 0 62,-4109-53-47,8166 18-15,-4074 35-16,-1-18 15,1 0-15,-18 1 16,17-1 0,1 1-1,-18-1-15,18 0 16,-18 1 15,17 17 110</inkml:trace>
  <inkml:trace contextRef="#ctx0" brushRef="#br0" timeOffset="34584.4">9931 6685 0,'0'0'0,"17"0"16,36 0 0,53 0-1,-35 0-15,17 0 16,-18 0 0,19 0-16,-54-17 15,35-1-15,-17 18 0,18-18 16,-18 1-1,35 17-15,18-36 16,-36 19-16,36-19 0,0 19 16,-35-19-1,-18 19-15,52-18 16,-16 17-16,-1 18 16,18-35-16,-1 17 15,-52 0 1,0 1-16,177-19 0,34 1 15,195-18-15,-230 18 16,141 17-16,-17 1 16,-141-19-1,-71 19-15,-70-1 0,-36 18 16,0-18-16,-17 18 16,17 0-16,36 0 15,70 0-15,-18 36 16,54-1-1,-54-17-15,36-1 16,35 19-16,0-1 16,0 0-16,-159-35 15,0 18-15,-17-1 0,0 19 32,17-19-32,0 19 15,89 17-15,-1-1 16,124 54-16,-35 0 15,-71-35-15,-35-18 16,-53 0-16,-18-18 16,0-18-16,-35 19 15,0-19-15,18-17 16,-18 36 0,0-19-1,0 1 16,0 0-31,0-1 16,0 1 0,0 17-1,0-17 1,0-1 15,0 1-15,0-36 62,0 1-47,0-1 16</inkml:trace>
  <inkml:trace contextRef="#ctx0" brushRef="#br0" timeOffset="35586.58">17004 7020 0,'18'0'15,"-1"0"32,1 18-15,-18 0-17,0-1-15,0 1 16,0 17-1,0-17 1,0-1-16,0 19 16,17-19-16,1-17 0,-18 18 15,0 0-15,18-18 219,-18-18-203,17 18-16,-17-18 15,36-35-15,-1 18 16,0 17-16,0 18 16,1-52-1,17 34-15,0-17 0,17-18 16,-52 35-1,35 0-15,-36 18 16,-17-17 0,0 34 93</inkml:trace>
</inkml:ink>
</file>

<file path=ppt/ink/ink11.xml><?xml version="1.0" encoding="utf-8"?>
<inkml:ink xmlns:inkml="http://www.w3.org/2003/InkML">
  <inkml:definitions>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72.86527" units="1/cm"/>
          <inkml:channelProperty channel="Y" name="resolution" value="36.48649" units="1/cm"/>
          <inkml:channelProperty channel="T" name="resolution" value="1" units="1/dev"/>
        </inkml:channelProperties>
      </inkml:inkSource>
      <inkml:timestamp xml:id="ts0" timeString="2022-09-20T22:28:04.136"/>
    </inkml:context>
    <inkml:brush xml:id="br0">
      <inkml:brushProperty name="width" value="0.05292" units="cm"/>
      <inkml:brushProperty name="height" value="0.05292" units="cm"/>
      <inkml:brushProperty name="color" value="#FF0000"/>
    </inkml:brush>
  </inkml:definitions>
  <inkml:trace contextRef="#ctx0" brushRef="#br0">12629 8132 0,'-35'0'62,"-18"0"-62,-17 0 16,-195 0 0,177 0-1,-159 0 1,176 0-1,-17 0-15,53 0 0,0 0 16,-1 0-16,1 0 16,0 0-16,17 0 15,1 0 1,-19 0-16,19 0 16,-1 0-1,-17 35-15,-1-35 0,19 0 16,-1 0-16,18 17 15,-17-17 1,17 18 0,0 0 15,-36-1-15,19 89-1,-1-35 1,18-18-16,0 35 15,0 0-15,0 0 0,18 36 16,35-18 0,-36-1-16,-17-69 15,35 52-15,1 18 16,-19-36-16,1-17 16,0 53-16,-18-71 15,0 18-15,17 53 16,1 0-16,-18-36 15,18 54-15,-18-36 16,17 36 0,-17-54-16,18 54 0,-18-54 15,0 1-15,0 17 16,0-53 0,0 36-16,0-1 0,0 1 15,0-36 1,0 18-16,0-18 15,0 18 1,0-35-16,0-1 16,53-17 77,17-35-93,1 18 16,52-19-16,36-17 16,17 18-16,-17 0 15,88 0-15,-35-1 16,0 19-16,264-36 16,-176 35-16,-89 0 15,19-17 1,-36 18-16,-53-1 0,0-17 15,-35-1-15,-53 36 16,-36 0 0,18 0-16,-35-17 0,18 17 15,17 0 1,18-18-16,0 18 16,18 0-16,-1-18 15,19 18-15,-1-17 16,-35 17-16,0-18 0,-18 18 15,0-17 1,-17 17-16,-1 0 16,1 0 31,-18-18-32,0 0 1,0 1 15,0-19-15,0 1-16,0 0 15,0-18-15,0-18 16,0 1-16,-18-36 16,-17 0-16,0-70 15,17 70-15,-17-71 0,17 107 16,-17-124-1,-18 0-15,35 70 16,-17-17-16,18 18 16,-19-18-16,36 88 15,-70-71-15,70 71 16,-18-35-16,-17 35 16,17 18-16,1-18 15,-19 0-15,36 18 16,0-18-1,0 35-15,-17-17 0,-1 0 16,18 17-16,-18 0 16,18-17-16,-35 0 15,35 17 1,-18 1 31,18-1-32,-17 18 32,-1 0-31,-70 0 0,35 18-16,-35-18 15,-89 53-15,1-18 16,-18-18-16,-35 1 15,17 0-15,-17-1 16,17 1-16,0 0 16,-35 17-16,124-35 15,52 18 1,36-1-16,0 1 0,17-18 16,1 0-16,-1 35 15,-17-17-15,-1-18 16,1 35-16,0-35 15,-18 35 1,35-35-16,-35 18 16,53 0-16,-17-18 15,-1 17 1,18 1 15,18-18 110</inkml:trace>
</inkml:ink>
</file>

<file path=ppt/ink/ink12.xml><?xml version="1.0" encoding="utf-8"?>
<inkml:ink xmlns:inkml="http://www.w3.org/2003/InkML">
  <inkml:definitions>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72.86527" units="1/cm"/>
          <inkml:channelProperty channel="Y" name="resolution" value="36.48649" units="1/cm"/>
          <inkml:channelProperty channel="T" name="resolution" value="1" units="1/dev"/>
        </inkml:channelProperties>
      </inkml:inkSource>
      <inkml:timestamp xml:id="ts0" timeString="2022-09-20T22:28:51.044"/>
    </inkml:context>
    <inkml:brush xml:id="br0">
      <inkml:brushProperty name="width" value="0.05292" units="cm"/>
      <inkml:brushProperty name="height" value="0.05292" units="cm"/>
      <inkml:brushProperty name="color" value="#FF0000"/>
    </inkml:brush>
  </inkml:definitions>
  <inkml:trace contextRef="#ctx0" brushRef="#br0">6085 11165 0,'18'0'16,"0"0"-1,-1 0-15,1 0 16,0 0-16,17-17 16,0 17-1,18 0 1,-35 0-16,17-18 15,0 18 1,18 0 0,-35 0-16,17 0 15,18 0-15,-18 0 16,-17 0 0,53 0-16,-19 0 0,-16 0 15,17 0 1,0 0-16,-36 0 0,36 0 15,-18 0-15,-17 0 16</inkml:trace>
  <inkml:trace contextRef="#ctx0" brushRef="#br0" timeOffset="2375.57">10266 11112 0,'53'0'172,"0"-17"-172,-36-1 15,19 18-15,-19 0 16,19 0-16,16 0 16,-16 0-16,17 0 15,-36 0 1,19 0-16,-19 0 15</inkml:trace>
  <inkml:trace contextRef="#ctx0" brushRef="#br0" timeOffset="12343.65">4357 10178 0,'17'0'63,"19"0"-1,-19 0-46,19 0-1,-1 0-15,71 0 16,17 0-16,36 0 16,35 0-16,-18 0 15,18 0 1,230 0-1,-283 0-15,0 0 0,-18 0 16,-34 0 0,-36 0-16,-1 0 0,-16 0 15,-19 0 1,1 0 0,17 0-1,1 0-15,-19 0 16,19-18-16,-19 18 15,1 0-15,17 0 16,0 0 0,1 0-16,-19 0 15,1 0-15,0 0 16,17 0-16,-35-18 109,17 18-109,-17-17 16,0-19 0,18-69-1,-18 52-15,0 17 16,0-17-16,0 18 15,-18 0-15,18 17 16,0-35 0,0 18-1,0 0-15,0 0 16,0-1-16,-17 19 16,17-36-16,0 35 0,0-17 15,-18 35 1,18-18-16,0 1 15,0-1-15,0 0 16,0 1 0,-17-1 46,17 0-46,-18 18-1,0-17-15,1 17 16,17-18 0,-18 18-16,18-18 31,-18 18-15,18-17-16,-17 17 15,-1 0 1,0 0 15,-17 0-31,18 0 16,-1 0-16,-17 0 0,17 0 15,0 0-15,1-18 16,-36 18-16,17-17 16,-16 17-1,16 0-15,-87-18 16,-1 0-16,-17-17 15,-18 17-15,36 1 16,-36-1-16,53 0 16,1 18-16,16-17 15,1 17-15,-18 0 16,36-18-16,35 18 16,17 0-1,-17 0-15,17 0 16,-53 0-16,-34 0 15,16 0-15,19 0 16,-18 0-16,17 0 16,36 18-1,17-18-15,1 0 16,-1 0 0,18 17-1,-35-17-15,-1 18 16,19-18-16,-19 0 0,-16 18 15,16-18 1,19 17-16,-1-17 31,18 18 1,0 0-1,0-1-16,0 1 1,0 0 0,0-1-16,18 1 15,-18 17-15,0-17 16,0 17 0,0-17-1,0 17-15,0 0 16,0 0-16,0 1 15,0-19-15,0 19 16,0-19-16,0 36 16,0-35-16,0 17 15,0-17-15,-18-1 16,18 1-16,0 53 16,0-54-1,-18 18-15,18-17 0,0 0 16,0-1-1,0 1 1,0 0 15,0-1-31,0 1 47,0 0 0,0 17-31,0-17-1,18-18 1,-18 17-16,0 1 16,0 17-16,18-17 31,17-18 16,0 0-32,0 17 1,71-17-16,-18 18 16,54-18-1,-37 0-15,37 18 16,-1-1-16,-18-17 15,-35 0-15,0 18 16,-35-18-16,-35 0 16,-36-53 187,-35 18-203</inkml:trace>
  <inkml:trace contextRef="#ctx0" brushRef="#br0" timeOffset="20313.65">8326 6032 0,'0'36'63,"0"-19"-63,0 1 15,0 0-15,0-1 16,0 36-1,0-35-15,0 17 0,0-17 16,0 35-16,0-18 16,0 18-1,0-35-15,0 17 16,0-18-16,0 19 16,0-19-1,0 1 1,0 0-1,0-1 1,0 1-16,0 0 16,0-36 156,0 0-157,-18 1-15,-17-72 16,35 72-16,0-1 15,0 1-15,-18 17 16,18-18 0,0 0 124,0 1-124,0-1 0,0 0-1,0 1 95,0-1-79,0 36 94,0-1-110,0 1-15,0 17 16,0-17 0,18 0-16,-18-1 15,0 1 1,17 17-16,-17 0 16,18 1-16,-18-19 15,0 1 1,18 0-16,-18-1 15,0 1-15,0 0 16,17-18-16,-17 17 31,18-17 110,-1 0-125,-17-17-1,36-1 1,-19-17-1,19 17 1,-19-17-16,36-1 16,-18 19-16,-17-19 15,0 36-15,-1-17 16,19-36-16,-19 53 16,-17-35-16,18 35 31,0-36-31</inkml:trace>
  <inkml:trace contextRef="#ctx0" brushRef="#br0" timeOffset="23945.82">14164 5838 0,'0'36'15,"0"-1"-15,0-17 16,0-1 0,0 1-16,0 0 15,0-1-15,0 18 16,18-17-16,-18 0 16,17-1-1,-17 36-15,18-17 16,17 34-16,-17-35 0,-18 1 15,18 17-15,-1-18 16,1 0 0,-18-17-16,0 17 15,17 18-15,-17-35 16,18-1-16,-18 1 16,0-36 202,-4092-17-186,8166 0-17,-4091 35-15,17-18 16,-18 18-16,1-18 15,-1 18 1,0-17 0,1 17 15,17-18 16,-18 18-32,0-17 1,18 34 203,18 1-219,0 17 0,-1-17 15,-17-1-15,36 1 16,-36 0-16,17-1 16,-17 1-1,0 0 110,18-18 0,-1 0-93,1-18-17,17-17 16,-17-1-31,0 19 16,35-19-16,-36-16 16,18 34-16,1-17 15,-19-1 1,-17 19-16,18 17 16,-36 0 124,-17 0-140</inkml:trace>
</inkml:ink>
</file>

<file path=ppt/ink/ink13.xml><?xml version="1.0" encoding="utf-8"?>
<inkml:ink xmlns:inkml="http://www.w3.org/2003/InkML">
  <inkml:definitions>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72.86527" units="1/cm"/>
          <inkml:channelProperty channel="Y" name="resolution" value="36.48649" units="1/cm"/>
          <inkml:channelProperty channel="T" name="resolution" value="1" units="1/dev"/>
        </inkml:channelProperties>
      </inkml:inkSource>
      <inkml:timestamp xml:id="ts0" timeString="2022-09-20T22:31:28.137"/>
    </inkml:context>
    <inkml:brush xml:id="br0">
      <inkml:brushProperty name="width" value="0.05292" units="cm"/>
      <inkml:brushProperty name="height" value="0.05292" units="cm"/>
      <inkml:brushProperty name="color" value="#FF0000"/>
    </inkml:brush>
  </inkml:definitions>
  <inkml:trace contextRef="#ctx0" brushRef="#br0">21149 5309 0</inkml:trace>
</inkml:ink>
</file>

<file path=ppt/ink/ink14.xml><?xml version="1.0" encoding="utf-8"?>
<inkml:ink xmlns:inkml="http://www.w3.org/2003/InkML">
  <inkml:definitions>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72.86527" units="1/cm"/>
          <inkml:channelProperty channel="Y" name="resolution" value="36.48649" units="1/cm"/>
          <inkml:channelProperty channel="T" name="resolution" value="1" units="1/dev"/>
        </inkml:channelProperties>
      </inkml:inkSource>
      <inkml:timestamp xml:id="ts0" timeString="2022-09-20T22:33:13.657"/>
    </inkml:context>
    <inkml:brush xml:id="br0">
      <inkml:brushProperty name="width" value="0.05292" units="cm"/>
      <inkml:brushProperty name="height" value="0.05292" units="cm"/>
      <inkml:brushProperty name="color" value="#FF0000"/>
    </inkml:brush>
  </inkml:definitions>
  <inkml:trace contextRef="#ctx0" brushRef="#br0">10125 5539 0,'17'0'16,"1"0"-16,0 0 31,-1 0 16,1 0-31,0 0-16,-1 0 15,18 0 1,-17 0-16,17 0 16,1 0-16,34 0 15,-17 0-15,53 0 16,-35 0-16,-19 0 16,19 0-16,35 0 15,-53 0-15,17 0 16,-17 0-16,18 0 15,-1 0-15,-17 0 16,35 0-16,1 0 16,34 0-16,18 0 15,-35 0 1,70 0-16,-34 0 16,122 0-1,-105 0-15,-36 0 16,18 0-16,-17 0 0,-18 0 15,35 0 1,-18 0-16,-17 0 16,35 0-16,-53 0 15,36 0-15,-18-18 16,-18 18-16,-17-18 0,52 18 16,-70 0-1,35 0-15,36 0 16,-54 0-16,-17 0 15,35 0 1,-17 0-16,-1 0 16,1 0-16,17 0 15,0 0-15,18 18 0,-18-18 16,-35 0-16,35 0 16,-17 0-1,35 0-15,-36 0 16,19 0-16,16 0 15,-69 0-15,17 0 16,-18 18-16,35-18 16,-17 0-16,36 0 15,52 17-15,-35-17 16,35 18-16,-36 0 16,37-18-16,-54 17 15,-18-17-15,89 18 31,-88-18-31,-1 0 0,36 17 16,0-17-16,17 18 16,18-18-1,265 0 1,-247 0-16,-36 0 16,18 0-1,-17 0-15,-1 0 0,-52 0 16,52 0-1,-52 0-15,70 0 16,-106 0-16,18 0 16,36 0-16,-19 0 15,1 0-15,52 0 16,18 0-16,-53 0 16,89 0-16,-54-35 15,-35 35-15,1-18 16,-19 1-16,-17 17 15,-18 0 1,1-18-16,17 18 0,35-18 16,-35 1-16,17 17 15,-17-18-15,-18 18 16,36 0 0,-18 0-16,-35-18 15,17 18-15,18 0 16,-36 0-16,19 0 15,-19 0 1,19 0 0,-19 0-1,18 0 1,-17 0-16,0 0 16,-1 0-16,19 0 15,-1 0-15,-17 0 16,-1 0-1,-17-17 142,0-1-142,0 0 1,18 1 0,-18-18-1,0-1-15,0 19 16,0-19-16,0 1 0,0 17 15,0-35 1,0 18-16,0 0 0,0 0 16,0 17-1,0-17-15,0-1 16,0 1-16,0 0 16,0 17-16,0-17 15,0 0-15,0 17 16,0 0-1,0 1 1,0-1-16,0 0 16,0 1-1,0-1-15,0 1 16,0-1-16,-18 0 31,1 18-31,-1 0 16,0-17-16,1-1 15,-19 18 1,1 0-16,17-35 0,1 35 16,-18 0-1,17-18-15,-123-17 16,70 17-16,-52-17 0,-71 17 16,70 1-1,-34-19-15,34 19 16,-17-1-16,0 0 15,-18 18-15,71-17 16,-18-1-16,0 18 16,18 0-16,-53 0 15,-212 0 1,247 18 0,36-1-16,17-17 15,0 18-15,0-18 16,35 0-1,-17 0-15,17 0 0,1 18 16,-1-18-16,1 17 16,-19-17-1,19 0-15,-36 18 0,-18 0 16,-35-1 0,18 1-16,-18-18 15,53 0-15,36 0 16,-1 0-16,0 0 47,1 0-47,-1 0 15,-35 18 1,-35-1-16,53-17 0,-18 35 16,-53-17-1,53-18-15,0 0 16,18 0-16,17 18 15,1-18-15,17 17 172,-18 1-156,0-18-16,18 18 16,0-1-16,-17 1 15,17 52 16,0-52-31,0 0 16,0-1-16,0 19 16,0-19-1,0 19 1,0-1-16,0-17 0,0 17 16,0 0-16,0 0 15,17-17 1,-17 35-1,0-18-15,18 0 16,-18 1-16,18-19 16,-18 1-1,0 17-15,0-17 16,17-18-16,-17 18 16,0-1-16,0 1 15,0 0-15,18-1 16,-18 18-1,18 1 1,-18-19-16,0 19 0,0-19 16,0 36-1,0-18 1,0-17-16,17-18 187</inkml:trace>
  <inkml:trace contextRef="#ctx0" brushRef="#br0" timeOffset="6010.23">13159 6227 0,'17'0'16,"19"0"15,-19 0-31,18 0 0,-17 0 15,0 0-15,17 0 16,0 0-16,1 0 16,-1 0-16,18 0 15,0 0 1,-36 0 0,1 0-16,0 0 0,-1 0 15,1 0-15,-1 0 16,36 0-16,-35 0 15,17 0-15,18 0 16,0 0 0,0 0-16,35 0 15,-35 0-15,0 0 16,18 0-16,-1 0 0,36 0 16,-35 0-1,-18 0-15,17 0 16,1 0-16,-18 0 15,17-18-15,-17 18 16,18 0-16,-19 0 16,37 0-16,-36 0 15,0 0-15,35 0 16,-18 0-16,1 0 16,52 0-16,-34 0 15,-37 0 1,54 0-16,-18 0 15,-17 0-15,-36 0 16,18 0-16,18 0 16,-18 0-16,-18 0 15,0 0-15,-17 0 16,17 0-16,-17 0 16,-1 0-1,1 0 16</inkml:trace>
  <inkml:trace contextRef="#ctx0" brushRef="#br0" timeOffset="56517.33">12241 13494 0,'18'0'172,"17"0"-157,36 0-15,17 0 16,0 0-16,-17 0 16,-1 0-16,1 0 15,-18 0-15,17 0 16,19 0-16,-19 0 15,-17 0-15,-53-18 407</inkml:trace>
</inkml:ink>
</file>

<file path=ppt/ink/ink15.xml><?xml version="1.0" encoding="utf-8"?>
<inkml:ink xmlns:inkml="http://www.w3.org/2003/InkML">
  <inkml:definitions>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72.86527" units="1/cm"/>
          <inkml:channelProperty channel="Y" name="resolution" value="36.48649" units="1/cm"/>
          <inkml:channelProperty channel="T" name="resolution" value="1" units="1/dev"/>
        </inkml:channelProperties>
      </inkml:inkSource>
      <inkml:timestamp xml:id="ts0" timeString="2022-09-20T22:46:02.880"/>
    </inkml:context>
    <inkml:brush xml:id="br0">
      <inkml:brushProperty name="width" value="0.05292" units="cm"/>
      <inkml:brushProperty name="height" value="0.05292" units="cm"/>
      <inkml:brushProperty name="color" value="#FF0000"/>
    </inkml:brush>
  </inkml:definitions>
  <inkml:trace contextRef="#ctx0" brushRef="#br0">8802 5539 0,'35'0'78,"0"0"-78,-17 0 16,17 0-16,1 0 16,16 0-16,-16 0 15,17 0 1,17 0-16,-34 0 16,69 0-16,-52 0 15,-17 0-15,-1 0 16,-18 0-1,-17 17 142,0 36-142,0 18-15,0-18 16,0-18 0,0 53-16,0-35 0,0 18 15,0-36-15,0 18 16,0-18-1,0 18-15,0-35 16,0-1 31</inkml:trace>
  <inkml:trace contextRef="#ctx0" brushRef="#br0" timeOffset="1005.93">9366 6297 0,'18'0'16,"0"0"0,17-18-16,-18 18 15,1 0 1,0 0-16,-1 0 0,1 0 15,0 0-15,-1 0 63,1 0-32,0 0-15,-18-17-1,17 17 1,1 0 93,-1 0-62,1 0-31,0-18 0,-1 18-1,1-17-15</inkml:trace>
  <inkml:trace contextRef="#ctx0" brushRef="#br0" timeOffset="1861.19">9349 6421 0,'17'0'31,"1"0"-15,0 0-16,-1 0 31,1 0-15,35 0-16,-36 0 16,19 0-1,-1 0-15,-17 0 16,34 0-16,-16 0 0,-19 0 15,1 0 1</inkml:trace>
  <inkml:trace contextRef="#ctx0" brushRef="#br0" timeOffset="2674.8">9419 6632 0,'18'0'32,"-1"0"-17,1 0 16,0 0-15,52 0 0,-52 0-16,0 0 15,-1 0-15,1 0 16,-1 0 15,19-17 141,-19 17-156,1 0-16</inkml:trace>
  <inkml:trace contextRef="#ctx0" brushRef="#br0" timeOffset="5462.09">2046 5415 0,'18'0'15,"-36"0"142,0 0-142,-17 0-15,0 0 0,0 0 16,-54 0-16,19 0 16,-18 0-16,-18 0 15,53 0-15,-53 0 16,-35 0-1,-18 0-15,0-17 16,107 17-16,-1 0 16,35 0-1,-17 0 1,17 0 0,0 0-1,-17 0-15,18 0 16,-19 0-16,19 0 15,17 17 95,-18 1-110,18 17 15,0 0-15,0 54 16,0-19-16,0-17 16,0 18-16,0-36 15,0 35-15,0 1 16,0 17-16,0-17 16,0 105-16,0-141 15,0-17-15,0 0 16,0-1-1,0 1-15</inkml:trace>
  <inkml:trace contextRef="#ctx0" brushRef="#br0" timeOffset="6420.09">459 6562 0,'17'0'31,"1"0"-31,0 0 16,34-18-16,-16 18 15,-19 0 1,19 0-16,17 0 15,-18-18-15,0 18 16,18 0-16,18 0 16,-19 0-16,-16 0 15,-19 0-15,1 0 16</inkml:trace>
  <inkml:trace contextRef="#ctx0" brushRef="#br0" timeOffset="7248.42">706 6668 0,'0'17'47,"17"-17"16,1 0-48,-1 0-15,1 0 16,0 0 15,-1 0-15,1 0 0,0 0-1,-1 0 1,1 0-16,0 0 31</inkml:trace>
  <inkml:trace contextRef="#ctx0" brushRef="#br0" timeOffset="8146.18">670 6826 0,'18'0'0,"0"0"32,-18-17 30,0-1-46,17 18-16,18 0 0</inkml:trace>
  <inkml:trace contextRef="#ctx0" brushRef="#br0" timeOffset="9567.94">741 6879 0,'123'53'16,"-105"-35"-1,52 17-15,1-17 16,35 35-16,-53-1 16,70 19-16,-17 17 15,18 0-15,-19-17 16,1 17-16,0 0 16,-18 1-16,36 52 15,-1-35-15,-88-18 16,54 18-16,-19-1 15,1-34-15,-18 17 16,17 0-16,1 0 16,-71-35-16,53 36 15,-18 16-15,0-34 16,18 52 0,18 54-16,17-54 15,0 18-15,-17 1 16,-18-37-16,0 19 0,35-1 15,-35 18 1,35 1-16,-53-54 16,0-35-16,1 0 15,-36 0-15,17-36 16,19 18-16,-1 1 16,-17-19-16,-18 1 15,17-18-15,-17 18 16,18-18-16,-1 35 15,19 18 1,-19-53-16,1 17 16,17-17-1,-35 18-15,0 0 47,18-18-47,17 0 16,36 35-16,-18-17 15,0-18-15,0 35 16,-1-17-16,1-18 16,0 0-1,-35 0-15,0 0 16,-1-36-16,1 19 16,-1-1-1,1 0-15,17-17 31,-35 17-15,18 1 0,-53 17 249</inkml:trace>
  <inkml:trace contextRef="#ctx0" brushRef="#br0" timeOffset="10697.97">4304 10478 0,'18'0'47,"-18"17"-47,0 1 31,17-18-15,18 17 30,-17-17-30,0 0 31,-1 36-47,1-36 16,0 0-1,-1 0 16,1 0 48,0 0-17,-1 17 47,-17 1-93,18 0 0,-18-1-1,0 19 1,-18-19 0,18 1-16,-17-1 15,17 1 16,-18-18-31,0 35 0,18-17 32,-17-18 77,-1 18-93,-17-18-1,17 0-15,0 0 0</inkml:trace>
  <inkml:trace contextRef="#ctx0" brushRef="#br0" timeOffset="11978.88">1058 7108 0,'-17'36'0,"-1"-19"16,36-17 156,-1 0-156,19-17-16,-1-1 15</inkml:trace>
  <inkml:trace contextRef="#ctx0" brushRef="#br0" timeOffset="12432.85">1446 6985 0,'18'0'31,"0"0"-31,17 35 16,0 1 0,1-19-16,-1 18 0,-18-35 15,1 0 32,0 0-31,17 0-16,0-17 15,1-1-15</inkml:trace>
  <inkml:trace contextRef="#ctx0" brushRef="#br0" timeOffset="23061.24">9119 2011 0,'18'17'47,"17"1"-31,106 123-1,-88-70 1,35 17-16,-17-17 16,17-19-16,-17 37 15,-36-72 1,18 36-16,53 18 0,-71-36 16,0-17-16,-17-18 15,0-18 157,-18-17-172,17-1 16,-17-16-16,18 16 15</inkml:trace>
  <inkml:trace contextRef="#ctx0" brushRef="#br0" timeOffset="24208.93">10125 2222 0,'0'18'47,"-18"35"-47,18-35 15,-18 35-15,-17-18 16,35 18-16,-35 0 15,35 0 1,-18-18-16,1 18 16,-1-18-16,18 18 15,-18 0-15,18-35 16,-17-1-16,17 19 16,-18-19-1,18 1-15,0-1 0,0 1 16,-18 0-1,18 17 1,0-17 203,0 17-204,0 0-15,18-17 16,-18 17-16,0 18 16,0 0-16,0 0 15,0 17-15,0-34 16,18 34-16,-18-35 16,35 1-16,-35-1 15,0 0-15,0-17 16,0 0-16,0-1 15,0 1 32,0-36 94,18 1-141</inkml:trace>
  <inkml:trace contextRef="#ctx0" brushRef="#br0" timeOffset="24977.33">10319 3316 0,'0'35'63,"0"1"-63,0-19 15,0 19 1,0-1-16,0 0 16,0-17-16,0 17 15,0 0-15,0 18 16,0-17-16,0 16 0,0-34 16,0 0-1,0-1-15,17-17 188,-17-17-173,0-19-15,18 1 16,-18 18-16,18-1 16,-1-17-16,1-1 15</inkml:trace>
  <inkml:trace contextRef="#ctx0" brushRef="#br0" timeOffset="25870.33">10601 3210 0,'0'18'47,"0"0"-47,0-1 15,0 18-15,0-17 16,0 17 0,0-17-16,0 35 15,0-18-15,0 0 16,0-17-16,0 35 31,0-35-31,0 17 16,0-17-1,0-1 1,0 19 15,0-19-31,0 1 16,0-1 0,0 1 30,0 17-30,18-35 0,-18 18 93,35-36-46,-35-17-48,53-18-15,-36 0 16</inkml:trace>
  <inkml:trace contextRef="#ctx0" brushRef="#br0" timeOffset="26688.54">11289 2734 0,'35'0'110,"18"0"-110,106 0 31,-71 0-31,-35 0 0,53 0 16,0 0-16,-36 0 15,1 0 1,-18 0-16,-18 0 0,-17 0 15,-36 0 142,-70 18-142</inkml:trace>
  <inkml:trace contextRef="#ctx0" brushRef="#br0" timeOffset="27465.98">11342 2946 0,'35'0'110,"0"0"-95,18 0 1,18 0-16,-18 0 16,35 0-16,0 17 15,36-17-15,-19 18 16,-52-18-16,18 18 15,-1-18-15,1 17 16,0-17-16,-54 0 16,-34 0 140,-1 0-140</inkml:trace>
  <inkml:trace contextRef="#ctx0" brushRef="#br0" timeOffset="29050.44">13688 2346 0,'-71'35'0,"18"-17"15,0-18-15,0 18 16,-70-1-16,0 1 15,17-18-15,18 17 16,-36 19-16,71-19 16,18-17-16,17 0 15,1 0-15,-1 0 32,36 0 61,17 0-77,0 18-16,36 0 16,-1-1-16,-17-17 15,0 18-15,-18 0 16,18-1-16,-17-17 15,-1 18 1,-35-1-16,0 1 63,0 0-17,0-1-30,0 1 0,0 0-1,0 17-15,-18-17 16,1-1-16,-19 19 16,1-19-1,0 18-15,-36-17 16,36 17-16,-36-17 15,36 17-15,0-17 16,17 0-16,-17-1 16,17 1-1,18-1 1,0 1 15,35-18 0,36 0-31,53 18 16,-1 17-16,0-17 16,36 17-16,18-17 15,-89-1-15,-18 1 16,54-1-16,-1 1 16,18-18-16,-35 18 15,-18-18-15,-52 0 16,17 0-16,-124 0 156,-17 0-140,-36 0-16</inkml:trace>
  <inkml:trace contextRef="#ctx0" brushRef="#br0" timeOffset="32289.42">14711 2752 0,'0'17'78,"0"1"-78,0 0 16,0-1-16,0 36 15,0 53-15,0-71 16,0 1-16,0-1 16,17 0-16,-17 0 15,18-17-15,-18 0 16,0-1 0,18-17 15,-1 36 16,36-36-47,-17 17 15,-1-17-15,-18 0 16,1 0 0,17 0-1,-17-17 1,17-1-16,1 0 15,-19 1-15,19-19 16,16 1-16,-34 0 16,17 0-16,1 17 15,-19-35 1,-17 35-16,36 1 0,-36-1 16,0-17-1,-18 70 188,18 18-187,-18-18-16,18 18 16,-17 0-1,17-18-15,0-17 16,0 17-1,0-17 1,0 0 0,0-1-1,0 18-15,0-17 0,0 0 16,0 17-16,0-17 16,0-1-16,0 1 15,0 17 1,0-17-16,0 17 15,0-17-15,0 35 16,0 0-16,0 0 16,0-18-16,0 0 15,0 53 17,0-52-32,0-1 0,0 0 15,0-17-15,0-1 16,0 1-1,0 35-15,0-35 16,-18 17 0,0-35-16,1 18 15,-19-18-15,19 0 16,-18 17 0,-89-52-1,71 0 1,-88-36-16,18-17 15,-19-18-15,54 53 16,18-17-16,52 34 16,18 19 15,0-1-31,0 0 16,0-17-16,71 17 15,34-52 1,-34 35-16,35-1 0,17 1 15,-52 17-15,52-17 16,-34 17-16,34-17 16,-70 35-16,0-17 15,17-19 1,-34 19-16,-19 17 16,1 0-1,0 0 32,17 0-31,18 0-16,17 0 15,-17 0-15,18 0 16,-18 0-16,0 0 16,-18 0-16,0 0 15,-17 0-15,-1 0 16,-34 17 109,-18 1-125,-18 17 0,-18-17 15,-52 35-15,-36 0 16,35-18-16</inkml:trace>
  <inkml:trace contextRef="#ctx0" brushRef="#br0" timeOffset="34050.57">15787 3510 0,'0'18'31,"0"-1"0,0 1-15,0 17 0,0-17-16,0 17 15,0-17-15,0 0 16,0 17-16,0-18 16,0 1-16,0 0 15,0-1 1,0 1-16,0 0 15,0 17 1,0-17-16,0-1 16,0 1-16,0-1 93,0-34 64</inkml:trace>
  <inkml:trace contextRef="#ctx0" brushRef="#br0" timeOffset="35812.14">16104 3475 0,'-17'35'31,"-1"-35"-15,18 18-16,0-1 0,-18 1 15,18 0-15,-17-18 16,17 17-1,0 1-15,0 0 16,0-1 0,-18-17-16,18 18 15,0 0 1,0-1 0,0 18-1,0-17 1,0 0-1,0-1 1,0 1 15,0 0 47,18-18 79,-1 0-157,19 0 15,-36-18 1,17 18 0,-17-18-16,18 18 31,0 0 47,-1 0-31,1-17-16,-1 17 32,1-18-48,-18 0 1,18 1-1,-18-1-15,17 1 16,-17-1 0,0 0-16,18 18 15,-18-17-15,18-1 16,-18 0 0,0 1 15,0-19-16,0 19 17,0-1-17,-18 18 1,18-18 15,-18 1 0,1 17-15,-1-18 0,-35 1-16,18 17 15,-18 0 17,35 0-17,1 17 141,-36 18-140,18 1 0,-1-1-16,19 0 15</inkml:trace>
  <inkml:trace contextRef="#ctx0" brushRef="#br0" timeOffset="40124.93">16792 2981 0,'18'-18'94,"17"18"-79,18 0-15,0 0 16,18 0-16,-1 0 16,-17 0-16,18-17 15,-19 17-15,-34 0 31,-36 0 204</inkml:trace>
  <inkml:trace contextRef="#ctx0" brushRef="#br0" timeOffset="40867.19">17022 2787 0,'0'35'94,"0"-17"-79,0 0-15,0 17 16,0 53 0,0-53-16,0 18 15,0 0-15,0-18 16,0 18-16,0-17 15,0-1-15,0 0 16,0-17 15,17-18 141,-17-18-156</inkml:trace>
  <inkml:trace contextRef="#ctx0" brushRef="#br0" timeOffset="42278.22">19562 2346 0,'0'0'16,"-71"71"-1,18-36-15,18 0 16,-18-17-1,-35 17-15,-53 18 16,-36-18-16,18 0 16,-52 1-16,87-19 15,18-17-15,36 18 16,52 0-16,36-18 156,17 17-156,-17-17 16,-1 0-1,19 18-15,17 0 16,-36-18-16,1 0 16,0 17-1,-18 1 79,0 0-63,0-1-15,-18 18 0,-17 36-16,-1-53 15,1 35-15,0-18 16,-36 35-16,36-52 15,0 17-15,-18-17 16,-18 17-16,36-17 16,17-1-16,18 1 15,18-18 95,35 0-110,0 0 15,53 0-15,17 18 16,-17-18-16,35 17 16,-18 1-16,-34 0 15,17-18-15,-36 0 16,-35 0-16,18 0 15,-35 0-15,0 0 16,-18 17 218,-36 19-218</inkml:trace>
  <inkml:trace contextRef="#ctx0" brushRef="#br0" timeOffset="44183.15">19473 3334 0,'0'17'46,"18"36"-30,-18-35 0,18 17-16,-18-17 0,0-1 15,0 1-15,0 0 32</inkml:trace>
  <inkml:trace contextRef="#ctx0" brushRef="#br0" timeOffset="45389.63">19703 3281 0,'0'17'15,"0"1"1,0 0 0,0 17-1,0-17 1,0 17-16,0-17 15,0-1 1,0 1 0,0-1-16,0 1 31,0-36 125,17 1-140,-17-18-16,18 17 15,0 0-15,17-70 32,-35 70-32,17 1 15,1-1-15,-18 1 16,18 17 15,-1 0 0,19 0 1,-19 0-32,1 0 15,0 0-15,-1 0 16,18 17-16,-35 1 16,18-1-16,-18 19 15,0-19 1,0 19-16,18-19 15,-18 1-15,0 0 16,0 17 0,0-18-16,0 1 0,0 17 15,0-17 1,0 0-16,-36-18 187,-16 0-187</inkml:trace>
  <inkml:trace contextRef="#ctx0" brushRef="#br0" timeOffset="47698.84">20884 2293 0,'0'18'16,"0"-1"-16,0 36 15,0-17-15,0-19 16,0 1-16,0 17 16,0 18-16,0-35 15,0 17 1,18-35 62</inkml:trace>
  <inkml:trace contextRef="#ctx0" brushRef="#br0" timeOffset="48359.21">19861 2858 0,'18'0'47,"0"0"-31,-1 0-1,195-18 1,-106 18-1,35 0-15,0 0 16,-17 0-16,-36 0 16,35 0-16,-70 0 15,35 0 1,-35 0-16,0 0 0,0 0 16,-18 0-16,18 0 15,0 0-15,0-18 16,53 18-16,-53 0 15,53 0-15,-18 0 16,35 0 0,-52 0-16,-18 0 0,-18 0 15,-53 18 126,-52 0-141,-1-1 16,-52 54-1,-54-1-15</inkml:trace>
  <inkml:trace contextRef="#ctx0" brushRef="#br0" timeOffset="50254.9">20620 3052 0,'0'35'15,"0"0"1,0-17-1,0-1-15,0 19 16,0-1-16,0 0 16,0-17-1,0-1 1,0 19-16,0-19 16,0 1 15,0-36 78,0-17-109,0 0 16,0 0-16,18-36 31,-1 36-31,1-1 16,-1 1-16,1 18 15,-18-1-15,18 18 16,-18-18 0,17 18-16,1-17 15,0-1 1,17 18-16,-17 0 15,17-18 1,0 18 0,-17 0-1,17 0-15,-35 36 63,0-1-48,-18 0-15,1-17 16,-19 35-16,1-18 16,0 0-16,0 1 15,-1-19-15,-17 18 16,36-35 0,-1 18-16,1 0 0,-1-18 15,0 0-15,18-18 78,0 0-62,0 1 15,18 17-15,0 0-1,-1 0 1,1 0 0,-1 17-1,1-17 1,-18 18 0,35-18-16,-35 18 15,18-18 16,0 0 1,-1 17-32,1-17 0,0 0 47,-1 0-32,1 0-15,17 0 16,0 0-16,1 0 15,-19 0-15,1 0 16,-36 0 31,-105 36-47,-36-36 16,-441 53-1,459-36 1,124 1-16,17-53 62,0-1-46,0 19 0,0-19-16,35 36 15,0-17 1,-17-1-16,-1 18 0,19-18 15,-19 18 1,19-17 0,-1 17-1,-17 0 1,34 0-16,-34 0 0,17 0 16,18 0-1,-17 0-15,-19 0 16,18 0-1,-70 0 64,-53 0-79,-18 17 15,36 1-15,-72 17 16,19-17-16,-18 0 0</inkml:trace>
  <inkml:trace contextRef="#ctx0" brushRef="#br0" timeOffset="51440.54">21572 3298 0,'18'0'0,"0"0"15,-1 0 1,1 0 0,0 0 15</inkml:trace>
  <inkml:trace contextRef="#ctx0" brushRef="#br0" timeOffset="52213.11">21167 3298 0,'35'0'16,"-17"0"-16,-1 0 15,1 0-15,-1 0 16,1 0 0,0 0-1,17 0 1,0 0-16,1 0 15,-1 0-15,0 0 0,-17 0 172</inkml:trace>
  <inkml:trace contextRef="#ctx0" brushRef="#br0" timeOffset="52834.56">21378 3157 0,'0'18'0,"0"-36"0,0 54 16,0-19-1,0 1 1,18 35 0,-18-18-1,0-17-15,0 17 16,0-17-16,0-1 15,0 19-15,0-19 16,0 1 0,0-1-16,18-34 125,-18-1-110,17 18 1</inkml:trace>
  <inkml:trace contextRef="#ctx0" brushRef="#br0" timeOffset="53494.27">21819 3193 0,'0'0'0,"0"35"16,18 71 0,0-71-16,-1 36 15,-17-36-15,0 18 16,0 17-16,0-17 16,0-17-16,0-1 15,0 18-15,0-36 16,0 1-16,0 0 15,-53-71 79,0 0-78,18 18-16,-18-18 15,18 0-15,17 17 16,1 1-16,-1 0 16,18 0-16,0-1 15,0 1-15,0 0 16,0 17 0,18 18-1</inkml:trace>
  <inkml:trace contextRef="#ctx0" brushRef="#br0" timeOffset="54064.26">21996 3104 0</inkml:trace>
  <inkml:trace contextRef="#ctx0" brushRef="#br0" timeOffset="54760.43">22648 3034 0,'0'18'0,"0"-1"15,0 18-15,-17 1 16,17 17-16,0-36 16,-18 19-1,0 34-15,1-35 16,17 1 0,0-1-16,-36 0 15,36 0-15,-17 1 0,-1 17 16,1-53-16,17-18 125,17-17-125,-17-1 0</inkml:trace>
  <inkml:trace contextRef="#ctx0" brushRef="#br0" timeOffset="55289.71">22472 3140 0,'0'0'0,"0"17"0,0 19 0,35-1 16,-35 18-1,18-18-15,17 0 16,0 1 0,1-1-16,-19-17 15,1-1 1,0-17-16,-1 0 47,1 0 31,0 0-78,-1 0 0,1-17 15,-1 17-15,1 0 16,17 0-16</inkml:trace>
  <inkml:trace contextRef="#ctx0" brushRef="#br0" timeOffset="61161.07">13229 2046 0,'-17'0'63,"-36"0"-48,0 0 1,-18 35-16,-70-17 0,35 17 16,18 1-16,0-19 15,35 18-15,18-17 16,-18 17-16,17 1 16,19-1-1,-1-17-15,0 17 16,1 0-16,-1 0 15,1 1-15,-19 17 0,36 0 16,-17-1 0,17 1-16,0 0 15,0 18 1,0-18-16,0-36 16,0 36-16,0-17 15,0 17-15,0-1 16,0 19-16,0-18 15,0 53-15,17-53 16,1 0-16,17 17 16,-35 1-16,53-36 15,-53-17 1,53 35-16,-53-36 16,53 18-16,-35 1 15,-1 17-15,19-18 16,-19-17-16,36 34 0,0 1 15,35 0 1,0-17-16,18 34 16,0-35-16,106 54 15,-54-72-15,-34 1 16,-1 17-16,19-35 16,-37 18-16,19-1 15,35-17-15,-18 18 16,0-18-16,-18 18 15,54-1 1,-107-17-16,54 18 0,-54-18 16,-17 0-16,-18 0 15,-17 0-15,0 0 16,52 0-16,-17 0 16,18 0-1,35 0-15,-1 0 16,37 0-16,-37 0 15,-34 0-15,-53 0 16,34-18-16,-34 1 0,17 17 16,1-36-1,-19 36-15,19-17 16,-1-1-16,18 1 16,0-1-16,0-17 15,-18 17-15,0-17 16,0-1-16,1 1 15,-1 0-15,-17 0 16,35-18-16,-1-18 16,1 36-1,18-53-15,-36 52 16,-17-17-16,-18-35 16,0 35-16,0 0 0,0-35 15,0 35-15,0-35 16,0 35-1,0 36-15,0-19 16,0 1-16,0 0 16,0 17-16,-18 0 15,18-17-15,0 0 16,-17 0 0,-1 35-16,0-18 15,1-17-15,-19 17 16,-17-35-16,18 18 15,-53-18-15,35 18 16,-17-18-16,-1 0 16,-35 18-16,53 17 15,-88-35-15,18-18 16,-1 19 0,1 16-16,-36-17 15,-17 0-15,-18 0 16,-53-17-16,35 17 15,0 18-15,18-36 0,0 18 16,124 36 0,-1-1-16,53 18 15,1 0 17,-1 0-32,-17 0 15,-36 0-15,1 18 16,17-1-16,0-17 15,-71 53-15,19-35 16,34-1-16,-35-17 16,53 18-16,18-18 15,-35 18-15,34-18 16,1 17-16,0-17 16,17 0-1,53 36 157,18-1-172,-17 0 0</inkml:trace>
  <inkml:trace contextRef="#ctx0" brushRef="#br0" timeOffset="63861.27">10336 1711 0,'-35'0'47,"-18"0"-32,-35 0-15,-35 0 16,34 0-16,-17-18 15,36 1 1,-18-1-16,0-17 0,-1 17 16,19 18-16,-18-17 15,52 17-15,1 0 16,17 0 0,-17 0-1,0 0-15,-18 0 16,0 17-16,18 1 15,-18 17-15,0-35 16,35 0-16,1 18 16,-19-1-16,19 1 15,-1 0 1,-17-1-16,17 19 0,-17-1 16,17-18-16,-17 19 15,17-19 1,-17 19-16,35-1 15,-35-17-15,35-1 16,0 1-16,-18 17 0,18-17 16,-18 17-16,18-17 15,0 17-15,0 18 16,0 0 0,0 17-16,0 1 15,0-36-15,0 18 16,0 0-16,0-18 15,0 18-15,0-18 16,0 36-16,0 17 16,0-35-16,36 18 15,17 17-15,-36-35 16,54 35-16,-18-53 16,-18 1-16,0-1 15,36 18-15,-36 0 16,0-18-1,18 0-15,-17-17 0,-19 17 16,54 0 0,-36 1-16,18-19 15,35 36-15,-35-17 0,35-1 16,-35-18 0,18 19-16,17-1 15,-53-17-15,36-1 16,-1 19-16,-17-19 15,18 18-15,35 1 16,-53-1-16,88 18 16,-71 0-16,36 0 15,-53-36-15,35 19 16,-52-19-16,-1 1 16,18-18-16,-36 0 15,19 18 1,-19-18 15,19 0-31,-19 0 16,36-36-1,35-17-15,-35 36 0,18-36 16,-18 18-16,17-36 16,-52 36-16,52-36 15,-52 18 1,17-53-16,1 54 15,-19-54-15,19 35 16,-19-35-16,1 0 0,-1 1 16,-17-19-1,0 18-15,0 36 16,0-1-16,-35-52 16,0 17-16,0-35 15,17 17-15,-35-17 16,18 18-16,-18-18 15,-18 17-15,-52-70 16,-1 71-16,19 17 16,16 53-16,19-18 15,17 36-15,35 35 16,-17-18 0,0 18-16,-1 0 15,-69-17-15,-19-1 16,-35 18-16,-17-17 15,17-1-15,-35-17 0,0 17 16,18 0-16,52 1 16,89-1-1,35 36 32</inkml:trace>
</inkml:ink>
</file>

<file path=ppt/ink/ink16.xml><?xml version="1.0" encoding="utf-8"?>
<inkml:ink xmlns:inkml="http://www.w3.org/2003/InkML">
  <inkml:definitions>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72.86527" units="1/cm"/>
          <inkml:channelProperty channel="Y" name="resolution" value="36.48649" units="1/cm"/>
          <inkml:channelProperty channel="T" name="resolution" value="1" units="1/dev"/>
        </inkml:channelProperties>
      </inkml:inkSource>
      <inkml:timestamp xml:id="ts0" timeString="2022-09-20T22:37:13.829"/>
    </inkml:context>
    <inkml:brush xml:id="br0">
      <inkml:brushProperty name="width" value="0.05292" units="cm"/>
      <inkml:brushProperty name="height" value="0.05292" units="cm"/>
      <inkml:brushProperty name="color" value="#FF0000"/>
    </inkml:brush>
  </inkml:definitions>
  <inkml:trace contextRef="#ctx0" brushRef="#br0">13864 14023 0,'0'-18'62,"0"1"-46,0-1 31,0 0-32,0 1 16,-17-1-15,-1 18 0,-17-35-16,17 35 47,18-18-47,-18 18 31,18-17-16,-17 17 1,-1 0 0,0 0-16,18-18 15,-17 18-15,-1-18 16,0 18 0,1-17-1,-18-1-15,-18 18 16,53-18-16,0 1 15,-18 17 1,0 0 62,-17 0-47,0 0-31,0 0 0,-1 0 16,19 0 0,-1 0-16,0 0 15,1 0 1,-19 0-16,1 0 16,18 0-1,-1 0-15,0 0 31,1 17-31,-1-17 16,-17 0 0,35 18-1,-18-18 1,18 18 0,-18-18 15,18 17-31,-17 1 15,-1-18-15,18 18 16,-17-1 0,17 1-1,0-1 1,-18-17-16,18 18 16,-18-18-16,18 18 15,-17-1 1,17 1-1,-18 0 1,18-1-16,0 1 31,0 0-31,-18-1 32,18 1-32,0-1 31,0 1-16,0 0 1,0-1 0,0 1-1,0 0 17,18-1-17,-18 1-15,0 0 16,35-18-16,-35 17 31,0 1-15,0 0-1,18-18-15,17 35 32,-17-35-32,-18 17 15,17-17-15,1 0 16,-18 18-16,18-18 15,17 18 1,-35-1 0,18-17-16,17 0 15,0 18-15,0-18 16,1 0-16,-19 0 16,19 18-16,-19-18 15,1 0 1,0 0-16,17 17 15,0-17 1,0 0 0,-17 0-16,17 0 0,-17 0 15,35 0-15,-36 0 16,1 0 0,0 0-1,-1 0 1,36 0-16,-35 0 15,0 0 1,-1 0-16,1-17 16,17 17-16,-17 0 15,17-18 1,-17 0 0,17-17-1,-17 17 1,-1 18-16,-17-17 15,0-1-15,18 1 16,0-1-16,-1 0 16,-17-17-16,0 17 15,18 1-15,-18-1 16,0 0 0,0 1-16,0-1 31,0 0 16,0 1-16,-18-1 31,1 18-46,-1 0 47,18-17-32,-18 17-31,1 0 15,17-18 1,-18 0 140,18 1-124</inkml:trace>
  <inkml:trace contextRef="#ctx0" brushRef="#br0" timeOffset="2921.85">18750 14799 0,'0'0'0,"18"0"0,17 0 16,0 0-1,-17 0-15,35 0 16,-18 0-16,0 0 16,1 0-16,-19 0 15,1 0-15,17 0 16,-17 0 0,17 0-1,-17 0 1,17 0-16,0 0 15,1 0-15,17 0 16,-18 18-16,0-18 16,18 17-16,-18-17 15,1 18-15,-1-18 16,-17 0-16,-1 0 16,1 0-16,-1 0 15,19 0 1,-19 0-1,1 0-15,17 0 16,1 0 0,34 0-16,-17 0 15,-35 0-15,35 0 16,-18 0-16,0 0 0,0 0 16,1 0-16,-1 0 15,0 0 1,1 0-16,16 18 15,19-18-15,-18 17 16,17-17-16,-17 0 16,-17 18-16,34-18 15,-17 0-15,0 0 16,0 0-16,0 0 16,53 0-16,-53 0 15,-18 0-15,0 0 16,89 0 15,-71 0-31,17 0 0,-17 0 16,18 0-1,-18 0-15,-1 0 0,-16 0 16,-19 0 0,19 0-16,-1 0 15,0 0-15,0 0 16,1 0-16,-1 0 15,0 0-15,18 0 16,0 0-16,53 0 16,-71 0-16,-17 0 15,0 0-15,17 0 16,0 0 0,-17 0-16,-1 0 265</inkml:trace>
  <inkml:trace contextRef="#ctx0" brushRef="#br0" timeOffset="4210.08">17427 14781 0,'18'0'172,"17"0"-172,0 0 15,18 0-15,18 0 16,-1 0-16,36 0 0,-35 0 16,-1 0-16,-34 0 15,52 0 1,-35 0-16,0 0 15,35 0-15,-35 0 16,53 0 0,-71 0-16,0 0 15,18 0-15,-18 0 16,1 0-16,-19 0 16,1 0-16,0 0 15,-1 0 16,18 0-15,-17 0-16,0 0 16,17 0-16,0 0 15,1 0 1,-19 0 15</inkml:trace>
  <inkml:trace contextRef="#ctx0" brushRef="#br0" timeOffset="33899.3">15187 14446 0,'0'-17'47,"18"17"-31,35 0 0,-36-18-16,36 18 15,0 0-15,18 0 16,-54 0-1,36 0-15,0 0 16,71 0 0,-19 0-16,1 0 0,18 0 15,-36 18 1,18-18-16,-71 17 0,53-17 16,-52 0-16,16 0 15,-16 0 1,-19 0-16,-34 0 203,-19 36-203,-16-19 16,-1 18-16</inkml:trace>
  <inkml:trace contextRef="#ctx0" brushRef="#br0" timeOffset="34866.16">15205 15134 0,'35'0'94,"0"0"-79,53 0 1,1 0-16,34 0 16,18 0-16,-17 0 15,17 18-15,-35-18 16,-18 0-16,35 0 15,-34 0-15,-37 0 16,107 0 0,-71-18-16,-52 18 15,17-17 1,-18 17-16,0 0 16,-52 0 202,-19 0-218</inkml:trace>
  <inkml:trace contextRef="#ctx0" brushRef="#br0" timeOffset="36108.01">14817 15857 0,'70'0'156,"36"0"-140,35 0-16,71 0 0,-18 0 15,18 0-15,-71 0 16,17 18-16,-17-18 15,54 0-15,-72 0 16,-17 0 0,0 0-16,105 0 15,-193 0 1,35 0-16,-18 0 16</inkml:trace>
</inkml:ink>
</file>

<file path=ppt/ink/ink17.xml><?xml version="1.0" encoding="utf-8"?>
<inkml:ink xmlns:inkml="http://www.w3.org/2003/InkML">
  <inkml:definitions>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72.86527" units="1/cm"/>
          <inkml:channelProperty channel="Y" name="resolution" value="36.48649" units="1/cm"/>
          <inkml:channelProperty channel="T" name="resolution" value="1" units="1/dev"/>
        </inkml:channelProperties>
      </inkml:inkSource>
      <inkml:timestamp xml:id="ts0" timeString="2022-09-20T22:38:13.386"/>
    </inkml:context>
    <inkml:brush xml:id="br0">
      <inkml:brushProperty name="width" value="0.05292" units="cm"/>
      <inkml:brushProperty name="height" value="0.05292" units="cm"/>
      <inkml:brushProperty name="color" value="#FF0000"/>
    </inkml:brush>
  </inkml:definitions>
  <inkml:trace contextRef="#ctx0" brushRef="#br0">20479 8467 0,'17'0'79,"54"0"-79,0 0 15,87 0-15,-52 0 16,53 0-16,-18 0 15,71 0-15,-71 0 16,0 0-16,229 0 31,-211 0-31,17 0 0,-17 0 16,-71 0-16,1 0 16,-72 0-16</inkml:trace>
</inkml:ink>
</file>

<file path=ppt/ink/ink18.xml><?xml version="1.0" encoding="utf-8"?>
<inkml:ink xmlns:inkml="http://www.w3.org/2003/InkML">
  <inkml:definitions>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72.86527" units="1/cm"/>
          <inkml:channelProperty channel="Y" name="resolution" value="36.48649" units="1/cm"/>
          <inkml:channelProperty channel="T" name="resolution" value="1" units="1/dev"/>
        </inkml:channelProperties>
      </inkml:inkSource>
      <inkml:timestamp xml:id="ts0" timeString="2022-09-20T22:38:30.310"/>
    </inkml:context>
    <inkml:brush xml:id="br0">
      <inkml:brushProperty name="width" value="0.05292" units="cm"/>
      <inkml:brushProperty name="height" value="0.05292" units="cm"/>
      <inkml:brushProperty name="color" value="#FF0000"/>
    </inkml:brush>
  </inkml:definitions>
  <inkml:trace contextRef="#ctx0" brushRef="#br0">15787 10513 0,'0'53'78,"0"0"-62,0 0-16,0 17 15,0-17-15,0-18 16,0 18-16,0-18 15,-18 1 1,18-19-16,-17 36 16,17-35-16,0 0 15,0-1 1,0-34 109,0-1-125,0-17 16,0-1-1,0 1 1,0 0-16,0 17 15,0-17-15,0 0 16,0-18-16,0 0 0,0 0 16,0 0-16,0 18 15,0-1 1,0 1-16,0 18 16,0-1-16,17 18 15,-17-35-15,18 35 16,-1-18-16,1 18 15,-18-18-15,0 1 16,18 17-16,-18-18 47,17 18-47,1 0 47,0 0-32,-1 0 1,19 0 0,-19 0-16,1 0 31,-18 18 0,0-1-31,17 19 16,-17-1-16,0 0 15,0 18 1,0-35-16,0 35 16,0-36-16,0 19 15,0-19-15,0 1 16,-17-1-16,17 19 16,-18-36-1,1 17 1,-1-17-1,0 0-15,1 18 16,-1 0-16,-17-18 16,-18 17 15,0-17-15,18 0-16,17 0 0,0 0 15,1 0 1,-1 0 31,36 0 156,17 18-172,-17-18-15,-1 18-16,1-18 15,0 17-15,-1 18 16,18-17 0,-35 17-16,36 1 15,-19-36 1,1 17-16,17 36 15,1-35-15,-36-1 16,35-17-16,0 36 16,0-36-1,-17 0 63,0 0-62,-1 0 78,1 0-79,-18-36 17,0 19-17</inkml:trace>
  <inkml:trace contextRef="#ctx0" brushRef="#br0" timeOffset="2460.19">15681 11342 0,'0'17'110,"0"1"-110,0 0 0,0-1 15,0 19 1,0-19-16,0 1 16,0 0-1,0 34 1,0 1 0,0-17-16,0 52 31,0-53-31,0 0 15,0 1-15,0-19 16,0 1-16,0 0 16,-18-1-16,18 1 31,0-53 63,0-1-94,0 19 15,0-1-15,0-17 16,0 0-16,0-1 16,0 1-16,0 17 15,0-17 1,0 17-16,-17-17 15,-1 17-15,18-17 16,0 18-16,-18-19 0,18 19 16,0-1-1,0-17 1,0 17 0,0 0-16,0 1 15,0-1-15,0 1 16,0-1-1,0 0 1,0-17-16,0 17 0,0 1 31,18-1-31,-18 0 16,18 1 15,-1 17-31,1-18 0,0 18 125,-1 0-109,-17 18 31,0-1 0,0 1-16,0 0-16,0-1 1,0 1 0,0 0-16,0-1 15,0 1 1,-17 17 0,17-17-1,-18-18-15,0 17 16,1 1-1,-1-18 32,0 0 0,1 0 78,70 0 47,-36 0-156,1 0 77,17 18-61,-35-1-32,18 1 15,70 35-15,-35-35 16,35-1-16,-35 18 16,53-17-16,-53 0 15,17-1-15,-17-17 16,-35 0-1,-53 0 79,-18 0-78,0 0-16,0 0 0,0 0 15</inkml:trace>
</inkml:ink>
</file>

<file path=ppt/ink/ink19.xml><?xml version="1.0" encoding="utf-8"?>
<inkml:ink xmlns:inkml="http://www.w3.org/2003/InkML">
  <inkml:definitions>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72.86527" units="1/cm"/>
          <inkml:channelProperty channel="Y" name="resolution" value="36.48649" units="1/cm"/>
          <inkml:channelProperty channel="T" name="resolution" value="1" units="1/dev"/>
        </inkml:channelProperties>
      </inkml:inkSource>
      <inkml:timestamp xml:id="ts0" timeString="2022-09-20T22:40:32.811"/>
    </inkml:context>
    <inkml:brush xml:id="br0">
      <inkml:brushProperty name="width" value="0.05292" units="cm"/>
      <inkml:brushProperty name="height" value="0.05292" units="cm"/>
      <inkml:brushProperty name="color" value="#FF0000"/>
    </inkml:brush>
  </inkml:definitions>
  <inkml:trace contextRef="#ctx0" brushRef="#br0">1852 5450 0,'0'0'0,"18"0"16,-18-17 0,17 17-1,1 0 1,0-18-16,35 1 15,-36 17-15,1 0 16,17 0 0,18-18-16,53 18 15,-18 0-15,18-18 16,35 1-16,53 17 16,-18 0-16,-52 0 15,105 0-15,-35 0 16,-17 0-16,17 0 15,35 0-15,-53 0 16,1 0-16,-36 0 16,35 0-16,-17 0 15,-36 0-15,-17 0 16,0 0-16,35 0 16,18 0-16,-18 0 15,18 0-15,35 0 16,-35 0-1,17 0-15,0 0 16,-34 0-16,34 17 16,88 1-16,-122 17 15,-19-17-15,18-1 16,0 1-16,53 0 16,-17-1-16,-19 1 15,-52-18-15,71 0 16,-19 0-16,-16 0 15,-19 0-15,36 0 16,-36 0 0,1 0-16,-54 0 0,-17 0 15,35 0-15,-52 0 16,17 0-16,17 0 16,-35 0-16,54 0 15,-37 0 1,1 0-16,-17 0 15,52 0-15,-35 0 16,17 18-16,36-18 16,-35 0-16,-36 0 15,18 0-15,-18 0 16,18 0-16,-18 0 16,1 0-16,-1 0 15,0 0-15,-17 0 16,0 0-1,-1 0 17,18 0 15,18 0-47,18 17 15,-36 1-15,71 0 16,-53-18-16,0 0 0,-18 0 15,-17 0 1,-1 0 0,1 0 15,0 0-15,-1 0-1,1-36 1,0 19-1,-18-19 1,17 19-16,-17-36 16,0 18-16,0-18 15,0 17-15,-17-34 16,-1 17-16,18 18 16,0-1-1,-18 1-15,1-18 0,17 0 16,0 0-16,0 0 15,0 0-15,0-35 16,0 53 0,0-36-16,0 18 15,0 36-15,0-36 0,0 35 16,0 1-16,0-36 16,0 35-1,0 0 1,0 1 15,-36-1 16,1 18-31,17 0-1,1 0 1,-1 0-1,1 0-15,-54 0 0,0 0 16,-52 0-16,0-17 16,-19-1-1,-69 0-15,34 1 16,19-1-16,-36-17 16,52 35-16,-34-36 15,17 36-15,54-17 16,69-1-16,-52 18 15,0-17-15,35 17 16,-88 0-16,35 0 16,-35 0-16,-106 0 15,88 0-15,18-18 16,18 18-16,-107-18 16,107 18-16,-1 0 15,36 0-15,18 0 16,-1 0-1,0 0-15,-105 0 16,70 0-16,-105 0 16,17 0-16,52 0 15,-69 0-15,17 0 0,35 0 16,36-17 0,-36 17-16,35-18 15,-17 18-15,0 0 16,35-18-16,18 18 15,-35 0-15,52 0 16,36 0-16,17 0 16,-17 0-16,-18 0 15,18 0-15,-18 0 16,35 0 0,0 0-16,1 0 0,-18 0 31,-18 0-31,17 0 15,-17 0-15,1 0 0,-1 0 16,0 0 0,-18 0-16,-17 0 15,53 0-15,-18 0 16,0 0-16,18 0 16,-18 0-16,0 0 15,0 0-15,0 0 16,0 0-16,35 0 15,-17 0-15,0 0 16,17 0 0,0 0-16,1 0 0,-1 0 31,-35 0-15,-35 0-16,18 0 15,-19 0-15,-34 0 16,35 0-16,-18 18 15,35 0 1,36-18-16,0 17 16,17 1-16,0-18 15,1 0 1,-1 35 15,-17-35-31,17 18 16,1-18-16,-1 0 15,0 17-15,1-17 16,17 18-16,-18 0 31,0-18-31,18 17 16,-17 1-16,-1 0 16,0-1-1,1 1 1,-1-18-16,1 35 0,-1-35 15,0 35-15,1-17 16,-1 0 0,18-1-1,0 1-15,0 0 32,0-1-32,0 1 15,0 0 1,0 17-1,0-18-15,0 1 0,0 0 16,0-1 0,0 1-16,0 17 15,0 1-15,0-19 16,0 1-16,0-1 16,0 1-16,0 0 15,0 17-15,0-17 16,0 35-16,0-18 15,0-17 1,0-1-16,0 1 16,0 17-16,0 0 15,0-17-15,0 0 16,0 17-16,0-17 16,0 17-1,0-18 1,0 1-1,0 0-15,0-1 16,0 1 0,0 0-16</inkml:trace>
  <inkml:trace contextRef="#ctx0" brushRef="#br0" timeOffset="12783.33">15752 8378 0,'17'0'110,"1"0"-95,17 0 1,0-17-16,1 17 15,369-35 17,-228 35-32,-54 0 15,353 0 1,-264 0-16,17 0 16,54 0-16,-54 0 15,-35 0-15,0 0 16,-53 0-16,18 0 15,-89 17-15,36-17 16,-70 18-16,-19-18 203,36 0-187,-35 0-1,17 0-15,18 0 16,-18 0-16,0 0 16,-17 0-1,0 0 1,-1 0 31,1 0-47,17 0 15,1 0-15,-36-18 16,17 18 0,1 0-16</inkml:trace>
  <inkml:trace contextRef="#ctx0" brushRef="#br0" timeOffset="14336.07">17057 5256 0,'0'36'31,"0"-19"-16,0 36-15,17 0 16,1 0 0,0 18-16,17 17 0,-35-35 15,35 17-15,-17 18 16,0-35 0,-1 36-16,18-1 0,-35 0 15,53 18 1,-17-36-16,-1 1 15,18 17-15,-36-53 16,-17-17-16,18-18 63,17-18-63,1-35 0,-1 36 15,-17-18 1,17-1-16,-17 1 0,17-18 15,-18 0-15,1-17 16,0 17 0,-18 0-16,35 17 15,-17-34-15,-1 35 16,-17-1-16,18 1 16,0 35-16,-18-35 15,0 17-15,35-17 16,-35 0-16,35-18 15,-35 0-15,35 0 16,-35 35-16,18-17 16,0 0-16,-18 17 15,0 0 1,17 18 171</inkml:trace>
  <inkml:trace contextRef="#ctx0" brushRef="#br0" timeOffset="15362.59">18997 4992 0,'-18'0'31,"1"35"-15,-1 0-16,-17 18 16,0 18-16,-1 35 15,-17-36-15,-17 54 16,17-18-16,-18-1 15,-17 54-15,18-53 16,17 0 0,-35 35-16,35 0 15,-71 141 1,89-229 0,0 35-16,17-52 15,-17-1-15,17 0 16,18-17-1,18-18 110,17 0-125,53 0 0,-17 0 16,52 0-16,-35 0 16,36 0-1,35 0-15,-36 17 16,89 19-16,-1 17 16,-69-53-16,-54 0 15,0 0-15,-70 0 16,-71-53 156</inkml:trace>
  <inkml:trace contextRef="#ctx0" brushRef="#br0" timeOffset="16774.81">19562 5486 0,'0'0'0,"-36"0"16,-17 0-1,0 17-15,-17 1 16,17 0-16,-18-1 16,18 1-16,1 0 15,34-18-15,-17 17 16,-18 1-1,35-1-15,-17 1 16,17 0 0,18 17-1,0 0 1,0 1 0,0-1-16,0 0 15,18-17 1,35 52-16,-18-34 15,36 16-15,-19 1 16,19 0-16,-18-17 16,18 34-16,-36-35 15,18 1-15,0-19 16,-18 19-16,0-19 16,-17 1-16,-1 0 15,1-1 1,-18 1-16,18-1 15,-1-17 17,-17 18-32,0 0 15,0-1 17,-17-17-17,-1 18 1,0 0-16,-17-18 15,0 17-15,0-17 16,-36 0-16,18 0 16,-17 0-16,17 0 15,0 0-15,35 0 16,0 0-16,1 0 16,17-17-1,0-1 1,0 0-1,0 1 1,0-1 0,0 0-16,0-17 0,0 18 15,0-1 1,35-17-16,-17 17 16,-18 0-1,35 1 1,-17-1-1,-1 0 1,1 1-16,17 17 0,-17-18 16,0 1-1,17 17-15,-18-36 16,19 19-16,-1 17 16,-17-36-16,-1 36 15,-17-17-15</inkml:trace>
  <inkml:trace contextRef="#ctx0" brushRef="#br0" timeOffset="19740.97">12541 7320 0,'36'0'125,"-19"0"-125,89-18 0,0 18 15,0 0 1,-36 0-16,18-17 16,-35 17-16,-17 0 15,-1 0-15,0 0 16,36-18 0,-18 18-16,0 0 15,17 0-15,1 0 16,-18 18-16,-1-1 15,1-17 1,-17 0-16,-1 0 0,0 18 16,18-18-1,-18 0-15,18 0 0,0 18 16,71-18-16,-18 0 16,-53 17-1,-1-17-15,1 0 16,-35 0-1,0 0 126</inkml:trace>
  <inkml:trace contextRef="#ctx0" brushRef="#br0" timeOffset="20951.87">12947 9419 0,'71'0'47,"-19"0"-31,19 0-16,17 0 15,-17 0-15,35 0 16,88 0-16,17 0 16,1 0-16,-89 18 15,89-18-15,123 35 16,-35-17-16,-35 17 16,-18-35-16,-36 0 15,-123 0-15,-35 0 16,-35 0-1</inkml:trace>
</inkml:ink>
</file>

<file path=ppt/ink/ink2.xml><?xml version="1.0" encoding="utf-8"?>
<inkml:ink xmlns:inkml="http://www.w3.org/2003/InkML">
  <inkml:definitions>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72.86527" units="1/cm"/>
          <inkml:channelProperty channel="Y" name="resolution" value="36.48649" units="1/cm"/>
          <inkml:channelProperty channel="T" name="resolution" value="1" units="1/dev"/>
        </inkml:channelProperties>
      </inkml:inkSource>
      <inkml:timestamp xml:id="ts0" timeString="2022-09-20T22:10:27.028"/>
    </inkml:context>
    <inkml:brush xml:id="br0">
      <inkml:brushProperty name="width" value="0.05292" units="cm"/>
      <inkml:brushProperty name="height" value="0.05292" units="cm"/>
      <inkml:brushProperty name="color" value="#FF0000"/>
    </inkml:brush>
  </inkml:definitions>
  <inkml:trace contextRef="#ctx0" brushRef="#br0">8731 7638 0,'18'0'94,"0"0"-79,-1 0-15,1 0 16,-1 0-16,1 0 31,17 0-31,-17 0 16,70 0-16,-53 0 15,18 0-15,0 0 16,-17 0-16,-19 0 16,1 0-1,0 0 48,-1 0-48,18 0 95,-35-18-95,18 0 95</inkml:trace>
  <inkml:trace contextRef="#ctx0" brushRef="#br0" timeOffset="1534.65">12188 7585 0,'18'0'109,"0"0"-93,17 0-1,0 0 1,1 0-16,-19 0 15,1 0-15,-1 0 16,1 0-16,0 0 16,17 0-1</inkml:trace>
  <inkml:trace contextRef="#ctx0" brushRef="#br0" timeOffset="12401.42">15875 10724 0,'18'0'15,"-1"0"1,1 0 0,17 0-16,0 0 15,1 0-15,34 0 16,36 0-16,-35 0 16,-1 0-16,-52 0 15,52 0-15,1 0 16,17 0-16,-17 0 15,-1 0-15,19 0 16,-19 0 0,36 0-16,35 0 0,-88 0 15,17 0 1,-34 0-16,34 0 0,-34 0 16,34 0-16,-17-17 15,71-1 1,-19 18-16,-16-17 15,-19 17-15,36 0 16,-88 0-16,35 0 16,-18-18-16,18 18 15,0 0-15,-36 0 16,1-18-16,17 18 16,-17 0-16,-1 0 15,1 0 1,0 0-16,35 0 0,0 0 15,17 0-15,1 0 16,-1 0-16,160 0 16,-72 18-16,-17 0 15,1-18 1,-54 0-16,-18 0 16,-17 0-16,0 0 15,-18 0-15,-17 0 16,17 0 15,-17 0-15,35 0-16,-36-18 15,19 18-15,-19 0 16,1 0-16,0 0 16,-1 0 30,1-18-46,0 18 16,17 0-16,0 0 16,-17 0-16,35 0 15,-18 0 32,-17 0-31,17 0 15,0 0-31,0 0 16,18 18-16,0 0 15,-17-18-15,16 0 0,1 0 16,-17 0 0,-1 0-16,18 0 15,0 0-15,0 17 16,-18-17-16,-17 0 15,-1 0-15,1 0 32,17 0-1,-17 0-15,70 0-16,35 0 15,1 18-15,17-18 16,-106 35-16,-17-35 15</inkml:trace>
  <inkml:trace contextRef="#ctx0" brushRef="#br0" timeOffset="17418.09">9331 11571 0,'18'0'63,"-1"0"-48,1 0-15,0 0 16,17 0-16,-18-18 16,36 18-16,0 0 15,35 0-15,1 0 16,158 0-1,-106 0 1,-18 0-16,36 0 16,-18 0-16,-17 0 0,34 0 15,-34 0-15,17 0 16,18 0-16,-36 0 16,1 0-1,17 0-15,-35 0 16,17 0-16,-52 0 15,34 0-15,-69 0 16,52 0-16,-18 0 16,19 0-16,-1 0 15,0 0-15,0 0 16,-35 0-16,-18 0 16,-17 0-1,0 0 1,17 0-16,-17 0 15,193 0 1,-123 0 0,-17 0-1,17 18-15,-17-18 16,35 0 0,-71 0-16,53 0 15,-53 0 1,-17 0-16,17 0 15,0 0 1,-17 0-16,0 0 0,17 0 16,36 0-16,-18 0 15,35 0-15,18 0 16,35 0-16,0 0 16,-18 18-16,-17-18 15,-35 0-15,-18 0 16</inkml:trace>
</inkml:ink>
</file>

<file path=ppt/ink/ink20.xml><?xml version="1.0" encoding="utf-8"?>
<inkml:ink xmlns:inkml="http://www.w3.org/2003/InkML">
  <inkml:definitions>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72.86527" units="1/cm"/>
          <inkml:channelProperty channel="Y" name="resolution" value="36.48649" units="1/cm"/>
          <inkml:channelProperty channel="T" name="resolution" value="1" units="1/dev"/>
        </inkml:channelProperties>
      </inkml:inkSource>
      <inkml:timestamp xml:id="ts0" timeString="2022-09-20T22:41:43.431"/>
    </inkml:context>
    <inkml:brush xml:id="br0">
      <inkml:brushProperty name="width" value="0.05292" units="cm"/>
      <inkml:brushProperty name="height" value="0.05292" units="cm"/>
      <inkml:brushProperty name="color" value="#FF0000"/>
    </inkml:brush>
  </inkml:definitions>
  <inkml:trace contextRef="#ctx0" brushRef="#br0">3263 8273 0,'-17'0'110,"-19"17"-79,19-17-15,-1 0-16,18 18 15,-35-18-15,17 18 16,0-18-16,1 17 15,-1-17 17,18 18-1,-17-18-15,-1 0-1,18 17-15,-18 1 16,18 0-16,-17-18 31,17 17-31,0 1 16,0 0-1,-18-18 1,0 0 0,18 17-1,-17-17 1,-1 18-16,0-18 31,18 18-31</inkml:trace>
  <inkml:trace contextRef="#ctx0" brushRef="#br0" timeOffset="1111.55">2946 8273 0,'17'0'125,"-17"17"-109,18 1-16,0 0 31,-18-1-15,-4057-17-16,8131 18 15,-4074-1-15,18 1 16,0 17-16,-1-17 15,-17 0-15,18-1 16,-18 1-16,0 0 31,0-1 16,0 1 16,17-1-32,1-17 141,0 0-172,-1 0 31</inkml:trace>
  <inkml:trace contextRef="#ctx0" brushRef="#br0" timeOffset="2542.16">7585 9578 0,'0'18'110,"0"-1"-48,-106 36-30,53-35-32,0 17 15,-53 18 1,71-35-16,17-1 15,1-17-15,17 18 16,-18-18 0,0 0 93,1 0-93,-1 0-1,18-18 126,0 1-141</inkml:trace>
  <inkml:trace contextRef="#ctx0" brushRef="#br0" timeOffset="3884.17">7161 9507 0,'18'0'63,"0"0"-48,-1 0 48,1 18-32,0-18-15,-1 35-16,1-35 15,-18 18 1,18-18-16,-18 18 15,17-18 1,1 0 0,-18 17-16,17-17 15,-17 18-15,18-18 16,0 17-16,-1 1 16,-17 0-1,18-1 63,0-17-62,-18 18-16,17-18 16,1 18-1,-18-1 1,18-17-1,-18 18 1,0-36 250,-36-35-251</inkml:trace>
  <inkml:trace contextRef="#ctx0" brushRef="#br0" timeOffset="5863.3">5080 952 0,'-35'0'78,"-1"18"-63,-16-18 1,-19 0 0,18 0-16,-17 0 15,-1 0-15,-53 0 16,19 0-16,52 0 15,17 0-15,36 18 110,0-1-95,0 19 1,0-19 0,-17 19-16,17-1 15,0 18-15,0-18 16,0 36-16,0-1 16,0 18-16,0-17 15,0 0-15,0-1 16,0 1-16,0-1 15,0 36-15,0-18 16,0-17-16,0-1 16,0 1-16,0 17 15,0-17-15,0 17 16,0-35-16,0-18 16,0 0-1,0 1-15,0-19 16,0 1-16,0-1 0,0 1 15,0 0-15,0-1 16,0 1 0,17-18 77,72 0-61,-1 0-32,71 0 0,-18 0 15,0 0-15,18 0 16,17 0 0,-88 0-16,-35 0 15,-18 0-15,-17 0 16,-18-35 140,0-1-156</inkml:trace>
  <inkml:trace contextRef="#ctx0" brushRef="#br0" timeOffset="6758.59">5133 1623 0,'18'0'62,"-18"17"-46,35-17-16,-35 18 15,35 0-15,-35-1 16,35 1-16,18 17 16,88 53-1,-105-52 1,-1-1-16,-17-17 16,-1-1-1,1-17-15,-18-17 172,18-1-156,-1-53-1</inkml:trace>
  <inkml:trace contextRef="#ctx0" brushRef="#br0" timeOffset="7809.41">5786 1588 0,'0'17'63,"0"1"-63,0-1 15,0 19 1,0-1-16,-18 0 16,0-17-16,1 35 15,17-36-15,-18 19 16,18-19-16,-18 19 16,1-19-16,17 1 15,-18 17 1,18-17-1,-18-1-15,18 1 16,0 0-16,0-1 16,0 1 249,0 17-265,18-17 16,-18 35-16,0-18 16,0 0-16,18-17 15,-18 17-15,17 1 16,1-19-1,-18 1-15,0-89 219</inkml:trace>
  <inkml:trace contextRef="#ctx0" brushRef="#br0" timeOffset="9566.76">6315 1129 0,'17'0'47,"1"0"-31,0 0-16,-1 0 16,19 0-16,16 0 15,1 0-15,-35 0 16,17 0-16,18 0 15,-17 0-15,-19 0 16,-17 18 156,18-1-172,-1 36 16,-4091 0-16,8166 0 0,-4074 17 15,-1 19-15,1-19 16,0 36-16,-1-35 15,-17 17-15,18-18 16,0-34 0,-1 17-16,18 35 15,-35-53-15,0 18 16,0-35-16,18 34 16,-18-16-16,18-19 15,-18 19-15,0-19 16,17 19-16,-17-19 15,0 1-15,0 35 16,18-18-16,-18-17 16,0-1-16,0 1 15,0 0 1,0-1-16,0 1 16,0 0-1,0-1-15,0 1 16,0-1-16,0 1 15,-35 0 235,-18-1-250,18 1 0,-36-18 16,18 0-16,-53 0 16,-17 0-16,35 0 15,-1 0-15,1 0 16,71 0 0,-1 0-16,0 0 15,1 0 79,-1 0-78,0 0-1</inkml:trace>
  <inkml:trace contextRef="#ctx0" brushRef="#br0" timeOffset="30131.89">9331 706 0,'35'17'141,"18"18"-126,-18-35-15,18 53 16,-17-35-16,34 17 15,107 89 1,-89-89-16,18 18 16,-36-35-16,-52-1 15,17 1-15,-17 0 16,-1-18-16,1 17 16,0 1-1,-1-1 1,1 1-1,-18 0-15,18-18 125,-1-53-93,-17 35-32,18 1 0,-1-1 15</inkml:trace>
  <inkml:trace contextRef="#ctx0" brushRef="#br0" timeOffset="31349.68">10425 864 0,'0'18'63,"-18"17"-63,18 0 15,-18-17-15,1 17 16,17-17-1,-18 0-15,18-1 16,0 1-16,0 17 16,-18-17-1,1 0 1,17-1-16,-18 18 16,0 1-1,18-19-15,-17-17 16,17 36-16,0-19 15,0 1-15,0 17 16,0-17 31,0-1 15,0 1-46,0 0 15,0-1-15,0 1 0,0 0-16,0-1 15,0 1 1,0 0-16,0-1 15,0 1-15,0 17 32,0-17-32,0 17 15,0 0 1,0-17-16,0 0 16,0 17-1,0-17-15,0-1 16,0 1-1,0-1-15,0 1 16,0-36 203,0-52-204,0 35 1</inkml:trace>
  <inkml:trace contextRef="#ctx0" brushRef="#br0" timeOffset="32041.36">10478 1429 0,'0'17'31,"0"1"-31,0 0 32,0-1-32,17 1 15,-17 0-15,0-1 16,0 19-16,18-1 16,-18 18-1,0-36-15,0 36 16,0-35-16,0 0 15,0-1-15,0 71 32,0-123 93,0 17-125,0-17 15,17-18-15,1 36 16,-18-36-16,18 0 16</inkml:trace>
  <inkml:trace contextRef="#ctx0" brushRef="#br0" timeOffset="32735.43">10619 1464 0,'17'18'62,"-17"17"-46,18 0 0,-18 1-1,0-19 1,18 18-16,-18 1 15,0-19 1,0 19-16,0-19 0,17 1 16,-17 0-1,0 17 1,0-18 0,0 1 15,18-18 109,-1-18-124,19 18-16</inkml:trace>
  <inkml:trace contextRef="#ctx0" brushRef="#br0" timeOffset="33463.17">11818 758 0,'0'18'0,"0"0"0,0-1 16,0 1-16,18 17 16,-1-17-16,1 17 15,-18-17-15,18 17 16,-1-17-1,1-1-15,0 1 16,-1 17-16,1-17 16,-1 17-1,1-17-15,-18 0 16,18-18-16,-1 17 16,-17 1-16,0-1 15,18-17 110,0 0-109,17-35-16,-17 18 15</inkml:trace>
  <inkml:trace contextRef="#ctx0" brushRef="#br0" timeOffset="34406.3">12347 847 0,'0'17'31,"-17"-17"-31,17 36 16,-18-19-16,18 1 15,0-1-15,-18 19 16,18-19-16,-17 36 15,-1-17 1,18-19-16,0 1 16,0 17-16,0 0 15,0-17-15,-18 0 16,1 52 0,17-34-16,0-19 15,0 36-15,0 18 31,0-54-31,0 1 0,0 0 16,0-1-16,0 1 16,0 0-16,0-1 15,0 1 1,0-1-16,0 1 16,0 0-1,0-1 48,0 1-48,0 0-15,0-1 32</inkml:trace>
  <inkml:trace contextRef="#ctx0" brushRef="#br0" timeOffset="36059.8">12700 1535 0,'-18'0'47,"1"0"-31,-1 0 31,0 17-1,1-17-14,-1 0-17,18 18 1,-17-18-16,-1 18 31,18-1-15,0 1 15,-18-1-15,18 1 15,0 0 16,18-1 203,-18 1-250,0 0 31,0-1-31,-4057 1 16,8132 0-1,-4075-1 17,-18-17 327,18 18-343</inkml:trace>
  <inkml:trace contextRef="#ctx0" brushRef="#br0" timeOffset="37732.26">12876 1605 0,'-17'0'47,"-1"0"-32,0 18 1,-17-18-16,0 0 15,-18 0-15,18 0 16,17 0-16,0 0 16,-17 0-16,18 0 15,-1 17 63,0-17-78,1 18 16,-1 17 0,0-17-16,1-18 15,17 18-15,0-1 16,-18 19-16,18-19 16,0 1-16,0-1 15,-18 19 1,36-54 109,0 18-110,-1-18-15,1 18 16,0 0 0,17 0 62,-17 0-63,-18 18-15,17 0 16,18-18-16,-17 17 16,0-17-1,-18 18 63,0 0-46,0-1-17,0 1 32,0 0-31,-18-1-1,-17-17-15,35 18 16,-18-18 0,1 0-16,-1 17 0,0-17 15,1 18-15,-1-18 16,0 0 15,1 0 0,17-18-15,0 1 15</inkml:trace>
  <inkml:trace contextRef="#ctx0" brushRef="#br0" timeOffset="39343">13547 1640 0,'-36'0'93,"-17"0"-77,-52 0-16,34 0 16,-52 0-16,17 0 15,0 0-15,53 0 0,35 0 78,1 0 32,17 18-63,0 0-32,0-1 1,0 1-16,0 0 16,0-1-16,0 1 15,17-18 126,1 0-126,0 0-15,-1-18 16,1 18 0,0 0 15,-1 0-15,1 0-1,0 0 1,-1 0-1,18 18-15,1 0 16,17-1-16,-18 1 16,-17-18-16,17 17 15,-35 1 63,0 0-46,0-1-17,0 1 1,0 0-16,-18-18 16,18 17-16,-17-17 31,17 18-31,-36-18 15,19 0 1,-89 18 0,88-18-1,1 0 17,-1 0-32,18-18 0,-18 18 15,-17-18 1,35 1-16,-53-1 15,-18 0-15</inkml:trace>
  <inkml:trace contextRef="#ctx0" brushRef="#br0" timeOffset="40731.94">10019 2364 0,'0'35'94,"0"-17"-79,18-1-15,-18 1 16,17-18-16,-17 35 16,35 0-1,-35-17-15,18-18 16,-18 18-16,0-1 16,18 1-16,-1-18 15,1 0 157</inkml:trace>
  <inkml:trace contextRef="#ctx0" brushRef="#br0" timeOffset="42141.95">10672 2187 0,'0'18'15,"0"-1"1,-18 1 0,0 17-1,18 1 1,-17-1-16,-19-17 15,36 35-15,-17-18 16,-1 0-16,18-17 16,-35 17-16,17 0 15,1-17-15,17 17 16,-18-17 0,18-1-1,-18-17 1,-17 18 265,35 0-265,0-1 171,0 36-187,0 0 16,0-35-16,18 17 15,-18 0-15,0 1 16,0-19-16,0 19 16,0-1-1,0-17-15,0 17 16,17-18 0,-17 1-16,0 17 15,0-17-15,0 0 16,18-1-1,-18 1 32,35-18 78</inkml:trace>
  <inkml:trace contextRef="#ctx0" brushRef="#br0" timeOffset="43233.72">10918 3069 0,'0'18'94,"0"-1"-94,0 1 15,18 17 1,-18-17-16,0 0 15,0 17-15,0 0 16,0-17-16,0-1 31,0 1-15</inkml:trace>
  <inkml:trace contextRef="#ctx0" brushRef="#br0" timeOffset="45241.65">11465 3034 0,'0'0'0,"-17"0"31,17 18 172,-18-18-140,0 0-32,1 17-15,-19-17-16,19 0 31,-1 0-31,18 18 281,0-1-281,0 1 16,0 0 15,0 17-15,-17-35-16,17 18 15,-18-18 1,53 0 140,18-18-140,-35 18-16,17-18 15,-17 18-15,-1 0 16,1-17 0,0 17-16,-1 0 15,1 0-15,17-18 16,-17 18 0,-1 0-16,1 0 15,0 0-15,-1 0 47,-17 18-31,0-1-1,0 1-15,0 17 16,0-17 0,0 17-16,0 0 15,0 1 1,0-19-16,0 1 15,0 0-15,0-1 0,0 1 32,0 0-17,-17-18-15,-1 0 16,0 0 0,-17 0-16,17 0 15,-17 0-15,0-18 16,0 0-16,-1 1 15,-17-19-15,18 19 16,35-1-16,-17 18 16,17-35-16,-18 35 15,0 0 63,1 0-62,-1 0-16</inkml:trace>
  <inkml:trace contextRef="#ctx0" brushRef="#br0" timeOffset="46477.96">12312 2222 0,'18'18'0,"-1"0"16,1 35-1,17-18 1,-17 0-16,-1 1 16,-17-19-1,0 18-15,0 1 16,18-1-1,-18-17-15,0-1 16</inkml:trace>
  <inkml:trace contextRef="#ctx0" brushRef="#br0" timeOffset="47243.77">12506 2152 0,'0'35'31,"0"18"-15,0-35-16,0 35 15,0-18-15,0 0 16,0 1-16,0-1 16,0 18-16,0 0 15,0-18-15,0 0 16,0 0-16,0 1 16,0-19-1,0 36-15,0-17 0,0-1 16,0-17-1,0-1-15,0 18 0,0 1 32,0-19-32,0 1 15,0 0-15,0-1 16,-18 19 0,18-19-1,0 1-15,-17 17 16,17-17-1,0-1 1,-18-17 0,18-17 77,-18-36-93,18 35 16,-17 1 0</inkml:trace>
  <inkml:trace contextRef="#ctx0" brushRef="#br0" timeOffset="49045.81">12859 2593 0,'0'18'125,"-36"-18"-15,19 17-95,-1 1 1,-35-18-16,0 0 16,18 17-16,-18-17 15,53 18 204,0 0-188,0-1-15,0 1-16,0 0 31,0-1-31,0 1 16,0 0-1,0-1-15,0 1 16,0 0 0,0-36 140,35-17-140,-17 35-1,-18-18-15,18 18 16,-1-18-16,-17 1 15,18 17-15,0 0 32,-1 0-17,1 0 32,0 0-16,-18 35 32,0-17-47,0-1-16,0 1 15,17 0 1,-17 17-1,0-18 1,0 1 0,0 0 15,-17-18-31,-1 0 31,0 0-15,1 0-1,-19 0-15,-17 17 16,18-17-16,0 0 16,0 0-16,-18 0 15,35 0-15,0 0 16</inkml:trace>
  <inkml:trace contextRef="#ctx0" brushRef="#br0" timeOffset="49993.76">13070 2522 0,'0'18'31,"0"0"-15,18-1-1,0 19 1,-18-19-1,0 18 1,17-35-16,-17 36 16,0 70-1,0-89 1,0 19-16,0-19 16,0 18-16,0 1 15,0-19 1</inkml:trace>
  <inkml:trace contextRef="#ctx0" brushRef="#br0" timeOffset="65557.57">18450 5909 0,'18'18'141,"17"-1"-125,-17-17-16,17 18 15,-17 0-15,17-1 16,0 1-16,-17-1 15,17 19-15,18-1 16,-35-17-16,-1 17 16,19-17-16,-19-1 15,36 19-15,-35-19 16,0 1-16,-1-1 16,1-17-16,-18 18 15,17-36 173,-17 1-173,18-18-15,17-36 16,-35 53-16,36-35 16,-19 18-1</inkml:trace>
  <inkml:trace contextRef="#ctx0" brushRef="#br0" timeOffset="66719.78">19173 5821 0,'-17'0'31,"17"17"0,0 1 0,0 0-31,0-1 32,0 1-17,0 17 1,-18 1 0,1-1-16,17 0 15,0 0-15,-36 1 16,19-1-1,17 0-15,-18-17 16,0 17-16,18 0 16,0-17-1,-17-18-15,17 18 16,-18 17 31,18-17-32,-18 17 1,18-17 0,0-1 234,0 18-250,0 1 0,0 17 15,0 0 1,0 0-16,0-18 16,0 53-16,18-35 15,0-18-15,-18 18 16,0-35-16,0-1 15,0 1 17,17-18 186</inkml:trace>
  <inkml:trace contextRef="#ctx0" brushRef="#br0" timeOffset="67600.39">19350 6720 0,'18'0'78,"-18"36"-62,0 34 15,0-52-31,0 17 16,0 0-16,0 1 16,0-1-1,0 18 1,0-35-1,17-71 157,18 35-156,-35-17-16,18-18 16,0 18-1,-18 17-15,0-17 16,17 17-16,1 0 15,-18-17-15</inkml:trace>
  <inkml:trace contextRef="#ctx0" brushRef="#br0" timeOffset="68855.74">19491 6685 0,'0'18'63,"0"-1"-63,0 1 16,0 0-16,0 17 15,0-17-15,0-1 16,0 1-16,0 17 15,0-17 1,0-1-16,0 1 16,0 0-1,18-18 204</inkml:trace>
  <inkml:trace contextRef="#ctx0" brushRef="#br0" timeOffset="69819.61">19632 6738 0,'18'0'15,"-1"0"-15,-17 35 16,36-17-1,-19 17-15,19 1 16,34 34-16,-35-17 0,1-18 16,-1 36-1,-17 17-15,-18-53 16,17 18-16,1-18 16,-18 18-16,0-35 15,0 0 1,0-1-1,0-34 79</inkml:trace>
  <inkml:trace contextRef="#ctx0" brushRef="#br0" timeOffset="70867.46">19985 5927 0,'17'17'31,"-17"1"-15,0 0-16,18-1 15,-18 1-15,35 17 16,-17 0-16,17-17 15,-35 0 1,36-1-16,-19 19 16,19-19-16,-19 19 15,18-19-15,-17 18 16,0-35-16,-18 18 94,17-18-94,1 0 31,0 0 31,-1 0-62,1 0 16</inkml:trace>
  <inkml:trace contextRef="#ctx0" brushRef="#br0" timeOffset="71892">20620 5980 0,'0'0'0,"-18"0"15,1 17 1,-1 18 0,0-17-16,1 0 15,-1 17-15,0 0 16,1-17-16,-1 17 16,-17-17-16,17 17 15,1-17-15,-19 17 16,36-17-16,-17-1 15,-1 19 1,18-19 0,-18 1-16,1-18 15,17 18 1,0-1 171,0 124-155,17-88-32,-17-35 15,0 17-15,18 0 16,-18-17-16,0 17 16,0-17-16,0 0 15,18-18 188</inkml:trace>
  <inkml:trace contextRef="#ctx0" brushRef="#br0" timeOffset="73857.52">20708 6526 0,'18'0'15,"-1"0"1,19 0 15,-19 0-31,-34 0 172,-1 0-156,18 18-1,-18-18 1,1 0 15,-1 0 32,0 18-48,1-18 1,-1 0-1,18 17 1,-17-17-16,-1 0 47,0 0 78,18 18-109,0 0 15,0-1 0,0 1-15,0 0-1,0-1 1,0 1 62,18-18 31,0 0-109,-1-18 16,1 18 0,-1 0-1,1 0 32,-18 18-16,18-18-31,-18 17 16,17-17 0,1 18-16,-18 0 15,18-18 1,-18 17-16,17 1 16,-17 0 15,0-1-16,0 1 1,0 0 0,0-1 15,0 1-31,0-1 16,0 1-16,-35 0 15,17-1 1,1-17 15,-1 0 0,0 0 1,1 0-1,-1 0 125</inkml:trace>
  <inkml:trace contextRef="#ctx0" brushRef="#br0" timeOffset="75685.32">21167 6544 0,'-18'0'109,"0"0"-93,1 0 15,-1 0-31,0 0 15,1 18-15,-1-18 16,1 0 0,-1 0-1,18 17 157,0 1-141,0 0-31,-18-1 16,18 1 0,0 17-16,0-17 15,0-1 1,0 1 0,18-18 155,0 0-155,-1-18 15,1 18-31,-1 0 32,1 0 14,17 18-30,1 0 0,-36-1-16,17-17 0,19 0 15,-19 36 1,1-36-16,-1 0 16,-17 17-1,0 1 32,0 0-31,0-1-1,0 1 1,-17-1 0,-18 19-1,17-36 16,18 17 1,-18-17-17,1 18 157,-1-18-172</inkml:trace>
  <inkml:trace contextRef="#ctx0" brushRef="#br0" timeOffset="76806.72">21819 7003 0,'0'17'78,"0"19"-78,-17-1 15,17-18-15,0 19 16,0-19-16,0 19 16,0-19-1,0 1 1</inkml:trace>
  <inkml:trace contextRef="#ctx0" brushRef="#br0" timeOffset="77613.84">21608 6015 0,'0'0'0,"0"17"16,35 1-16,-17 0 16,-1 17-16,1-17 0,105 70 31,-87-35-31,140 88 31,-158-106-31,17-17 16,-17-1-16,-1-17 15,1 36-15,17-36 16,-35 17 0,18-17 62,-1-17-47</inkml:trace>
  <inkml:trace contextRef="#ctx0" brushRef="#br0" timeOffset="78557.45">22384 6174 0,'0'0'0,"0"17"16,-18 1-16,18 0 15,-18 17-15,1 0 16,17-17-16,-18 35 15,18-36-15,-17 19 16,-1 34-16,0-35 16,18 36-16,-17-18 15,-1-35-15,0 34 16,18 1-16,-17-17 16,17-1-16,-18 0 15,18-17 1,0-1-16,0 1 15,0 0-15,0-1 16</inkml:trace>
  <inkml:trace contextRef="#ctx0" brushRef="#br0" timeOffset="79220">22437 6897 0,'0'53'31,"0"-36"-31,0 1 16,0 0-1,0 17-15,0-17 16,0-1-16,0 18 0,0 1 16,0 17-1,0-36-15,17 1 0,-17 0 16,0-1-1,0-34 95,18 17-95,-18-18-15</inkml:trace>
  <inkml:trace contextRef="#ctx0" brushRef="#br0" timeOffset="80807.33">22825 6879 0,'-18'18'94,"0"-18"-94,1 0 31,-1 0-31,-17 0 0,17 17 16,1-17-1,17 18 1,0 0 187,0-1-187,0 1-1,0 0 1,0 17-16,0-17 15,0-1 1,0 1 15,0-36 94,17 18-109,1 0 15,0-17-31,-1 17 47,1 0-47,-1 0 31,1 0-31,0 0 16,17 0 0,-17 0-16,-1 0 15,-17 17 1,18-17-1,-18 18 1,0-1 15,0 1-15,0 0-16,0-1 16,0 1-16,0 0 15,0-1-15,0 1 0,-18 0 16,1-1 15,-1 1 16,0-18 0,1 0 31,-1 0-78,-17 0 16,0 17-16,-18 1 15</inkml:trace>
  <inkml:trace contextRef="#ctx0" brushRef="#br0" timeOffset="81705">23319 7408 0,'0'18'15,"0"0"1,0-1 0,0 19 15,0-19-31,0 1 16,0-1-1,0 1 1</inkml:trace>
  <inkml:trace contextRef="#ctx0" brushRef="#br0" timeOffset="83676.86">23513 6156 0,'17'18'47,"1"-18"-47,0 17 16,17 19-16,-35-19 15,35 1-15,-17-1 16,17 19-16,18 17 16,17-18-1,-17 18-15,36 0 16,-19 0-16,18-18 0,-17 18 15,-18-18-15,-18-17 16,18 17 0,-35-35-16,-18 18 15,0-36 110,0 0-125,0 1 16,0-1 0,0-35-1</inkml:trace>
  <inkml:trace contextRef="#ctx0" brushRef="#br0" timeOffset="84742.14">24465 6050 0,'0'0'15,"-17"35"-15,17-17 16,0 17-16,-18 18 16,18-17-16,0-19 15,0 18-15,-18 1 16,-17 87 15,35-105-31,0-1 0,0 19 16,0-19-1,-18 19-15,18-19 0,0 1 16,0 0-16,0-1 16,0 19 249,18 105-234,-18-71-31,0-17 0,0 0 16,0 18-16,0-19 16,0-16-1,0-1-15,0 0 16,0-17-16,18 17 16,-1-35 187</inkml:trace>
  <inkml:trace contextRef="#ctx0" brushRef="#br0" timeOffset="86392.75">24800 7038 0,'-17'0'109,"-1"0"-93,0 18 0,1-18-1,-1 0 1,0 0 0,18 17-16,0 1 140,-17-18-124,17 17-1,0 1 1,0 0-16,0 17 16,0-17-1,-18-1-15,18 1 16,18-18 93,-18-18-93,17 18 0,1 0-1,0 0-15,-1 0 47,1 0-31,0 0-1,-1 0 17,1 0-17,-18 36 79,0-19-78,0 18-1,-18-17 1,1 0-16,17-1 15,0 1-15,-36 0 16,19-18 0,17 17 15,-18-17-15,-17 0-1,17 0 1,1 0-1,34 0 157</inkml:trace>
  <inkml:trace contextRef="#ctx0" brushRef="#br0" timeOffset="89115.03">25118 7003 0,'-18'0'94,"0"0"-79,1 0 63,-1 17-62,1-17 0,-1 0 30,18 18 17,-18-18-47,18 18-1,-17-18 16,17 35 126,0-18-157,0-34 1172,17 17-1172,-17-18 15,18 18-15,0-35 16,-1 17-1,1 18-15,-18-17 0,0-1 32,0 36 124,0 70-140,0-53-1,0 18-15,0 53 16,0-36-1,0-17-15,0-17 16,0-19-16,0 19 16,0-1-16,0-18 15,0 1 1,0-36 187</inkml:trace>
  <inkml:trace contextRef="#ctx0" brushRef="#br0" timeOffset="90046.37">24959 7567 0,'35'0'234,"-17"0"-234,17 0 16,-17 0 0,-1 0-1,-17-18 32,18 18 63,0 0-95,-18-17 1,17 17-1,1 0 17,0-18-32,35 18 15,-36 0-15,-17-17 32,18 17 30,0 0-15,-18-18-31,-18 18-16</inkml:trace>
  <inkml:trace contextRef="#ctx0" brushRef="#br0" timeOffset="94220.74">16563 1640 0,'0'18'63,"0"0"-63,18-1 15,-18 1-15,17 35 16,-17-35-16,35 34 16,-17-16-16,-18 17 15,0-18 1,18 0-16,-1 18 0,-17-18 16,0 18-16,18-17 15,0-36 110</inkml:trace>
  <inkml:trace contextRef="#ctx0" brushRef="#br0" timeOffset="94868.94">16175 2187 0,'17'18'16,"1"-18"-1,35 17 1,0-17 0,18 0-16,-19 0 15,72 18-15,17-18 16,194 0-1,-300 0 1,177 0-16,-71 0 16,36 0-16,-72 0 15,-16 0-15,-19 0 16,-17 0-16,0 0 16,-35 0-16,-18 18 156,-53-1-141,35 1-15,-17 17 16,-53 1-16,-53 34 16</inkml:trace>
  <inkml:trace contextRef="#ctx0" brushRef="#br0" timeOffset="96732.52">16210 2469 0,'18'0'47,"-1"18"-47,-17 0 0,18-18 16,-18 17-16,18 1 31,-18 17-31,17-35 0,-17 36 16,18-1-1,-18 0-15,18-35 16,-18 35-16,0-17 16,17-53 109,-17 17-125,36-70 31,-36 53-31,17-18 15,-17 0-15,18 35 0,-1-52 32,-17 52-32,18 0 15,0-17-15,-18 17 16,17 18 0,1 0-1,-18-35-15,18 35 16,-1 0-1,1 0 1,0 0 31,-1 0-16,-17 18-31,0-1 0,18-17 16,-18 36-16,17-19 15,-17 1 1,0 0-16,0 17 31,0-17-15,0-1-16,0 1 16,-17-1-1,-1-17-15,-4056 18 16,8131-18-16,-4075 0 15,18 18 1,-18-18-16,1 17 31,-1-17-31,0 0 94,1 0-78,34 0 124,19 18-124,-19 0 15,1-1-31,-18 1 16,35 17-16,-35-17 15,0-1-15,18 1 16,-18 0-16,35 17 31,-35-17-31,18-1 16,-1-17 0</inkml:trace>
  <inkml:trace contextRef="#ctx0" brushRef="#br0" timeOffset="97435.69">16757 2575 0,'18'0'62,"-18"18"-46,17 0-1,-17-1 1,18-17 0,-18 18-1,0-1 1,18-17-16,-18 18 15,17 17 1,-17-52 125,-17-1-110</inkml:trace>
  <inkml:trace contextRef="#ctx0" brushRef="#br0" timeOffset="98145.81">16810 2681 0,'18'0'234,"-1"0"-203,1 0 32,-1 0-32,1 0 78</inkml:trace>
  <inkml:trace contextRef="#ctx0" brushRef="#br0" timeOffset="98784.39">17039 2611 0,'0'35'63,"18"-35"-63,-18 17 15,0 19 1,0-19-16,0 19 16,0-1-16,0 18 15,0 0-15,17-18 16,-17 18-16,0-35 16,0 17-1,0-17 1,0-1-1,0 1 1,-17-18 31,-1 0-31,-17-18-16,0 1 15,17-36-15,18 17 16,-18 36-16,18-17 15,0-1 1,0 0-16,0 1 16,-17 17-1,-19 0-15,1-35 16</inkml:trace>
  <inkml:trace contextRef="#ctx0" brushRef="#br0" timeOffset="99322.3">17039 2505 0,'18'17'31,"-1"-17"79,1 0-110</inkml:trace>
  <inkml:trace contextRef="#ctx0" brushRef="#br0" timeOffset="100105.78">17657 2487 0,'-18'0'78,"0"0"-47,1 0-31,-1 35 16,18-17-1,-18-18-15,18 18 16,-17-18-1,17 17 1,0 1-16,-18 0 16,-17 34-1,35-34 1,-18-18 0,18 18-16,-18-18 0,1 17 15,17 1-15,0-36 141,-35-52-110</inkml:trace>
  <inkml:trace contextRef="#ctx0" brushRef="#br0" timeOffset="100625.29">17357 2434 0,'0'0'0,"17"18"0,1-1 15,17 19-15,0-1 16,1-17-16,17 17 16,0 18-16,-18-36 15,-17 1 1,17 17-16,-35-17 0,17 0 16,1-1-1,-18 1-15,18-18 16,-18 18-1,17-18 126</inkml:trace>
  <inkml:trace contextRef="#ctx0" brushRef="#br0" timeOffset="103055.32">19544 1993 0,'0'35'94,"0"1"-94,0-1 16,0 18-16,0-18 15,0 18-15,0 0 16,0-18-16,0-17 15,0 0-15,0-1 0,0 1 32,-35-71 108,35 35-140,-18-17 16,18 0-16,0-18 16,0 18-16,0 17 15,0 0 1,0 1-1,18 17 1</inkml:trace>
  <inkml:trace contextRef="#ctx0" brushRef="#br0" timeOffset="103511.83">19473 1588 0,'0'17'156,"0"1"-156</inkml:trace>
  <inkml:trace contextRef="#ctx0" brushRef="#br0" timeOffset="105213.27">19791 1817 0,'0'17'15,"0"19"-15,0-1 16,0 0-16,0-17 0,0 17 16,0-17-1,0 17-15,0-17 32,0-36 77,17-52-78,1 34-31,0 1 16,-18 17-16,17-35 15,-17 36-15,18-18 16,0 17-16,-1 0 16,19 1-1,-19-1 1,1 0 0,-1 18-16,1 0 15,17-17 1,1 17-1,-1 0-15,-17 0 16,17 0-16,-17 0 16,-1 0-1,-17 17 48,0 1-48,0 0-15,-17-1 16,-19-17 0,1 53-1,17-35-15,1-1 16,17 1 15,-18-18-31,36 0 188,-1 18-188,1-1 15,17 1 1,-17-18-16,-18 18 16,35-1-16,-35 1 15,18-18-15,-1 18 16,72 70-1,-72-71 1,-17 1 0,0 0 15,-17-1 31,-1-17-62,0 0 16,-17 18 15,17-18-31,1 0 141,-18 18-141,17-18 16,-17 17-16,17 1 15,-17-1 1,-36 54-16,1-36 15</inkml:trace>
  <inkml:trace contextRef="#ctx0" brushRef="#br0" timeOffset="106089.51">19368 2417 0,'35'-18'47,"0"18"-31,36 0-16,-1 0 15,1 0-15,17-18 16,-18 18-16,1 0 16,17 0-16,18 0 0,18 0 15,-72 0 1,1 0-16,71 0 16,-71 0-16,17 0 15,-34 0-15,-19 0 16,1 0-16,0 0 15,-1 0-15,1 0 32,-1 0-32,1 0 0,0 0 15,-1 0 1,1 0 15,-36 0 110,-35 36-126</inkml:trace>
  <inkml:trace contextRef="#ctx0" brushRef="#br0" timeOffset="107432.11">20055 2681 0,'0'-18'78,"36"18"-62,-19-17-1,1 17-15,0 0 16,87-18-16,-52 18 16,-17 0-1,-19 0-15,1 0 16,0 0 0,-18 18 77,0-1-93,0 1 16,-18 0-16,18-1 0,-18 1 16,1 0-16,-19 17 15,19-17 1,-1-1-16,-17 1 15,17 0-15,-35-1 16,36 1-16,-19-1 16,19-17-16,-19 18 15,19-18-15,-1 18 16,0-18 0,1 17-16,34-17 125,1 0-110,17-17-15,1-1 16,17 18-16,-18 0 15,18 0 1,35 0-16,-17 0 16,-19 0-16,19 0 15,-18 0-15,-18 0 16,-17 0-16,0 0 78,-1 0-62,1 0-1,-1 0 1,-52 0 0</inkml:trace>
  <inkml:trace contextRef="#ctx0" brushRef="#br0" timeOffset="111653.48">18609 2205 0,'35'0'156,"-17"0"-156,17 0 16,-17 0-16,17 0 15,18 0-15,18 0 16,228 0 0,-175 0-1,-53 0 1,-36 0-1,-18 0-15,-69-53 172,-19 18-156</inkml:trace>
  <inkml:trace contextRef="#ctx0" brushRef="#br0" timeOffset="112395.89">19226 1887 0,'0'18'78,"0"0"-78,0 17 16,0-17-1,0 34 1,0-34-16,0 35 15,0-35-15,0 52 16,0-35 0,0 18-16,0-17 15,0-1-15,0 18 0,0-18 16,0 53-16,0-52 16,0-19-1,0 19-15,0-1 16,0-18-1</inkml:trace>
  <inkml:trace contextRef="#ctx0" brushRef="#br0" timeOffset="114372.85">19526 2134 0,'0'36'204,"0"-1"-204,-17-18 15,17 1-15,0 17 16,0 18 15,-18-53-31,18 18 0,0 0 16,-18-18-1,18 17 1,0 1 0,0 0 15,0-1 47,-17-17-16,-1 0 32,-17-53-78,0 36-1,35-1 1,0-17 0,-18 35-1,18-18 1</inkml:trace>
  <inkml:trace contextRef="#ctx0" brushRef="#br0" timeOffset="114913.15">19509 1870 0</inkml:trace>
  <inkml:trace contextRef="#ctx0" brushRef="#br0" timeOffset="118176.03">17304 1411 0,'-36'-18'125,"-52"1"-125,-35-1 16,17 18-16,0-17 16,-35-1-16,35 18 15,-88-18 1,124 1-16,52 17 15,0 0-15,1 0 63,-1 0-63,0 0 16,1 17-16,-19-17 15,1 0-15,18 18 16,-1 0-16,-17-1 15,35 1-15,-36 35 32,19-18-32,17-17 15,0-1-15,0 1 16,0 0-16,0-1 16,0 19-1,0-19-15,-18 18 16,18 1-16,0-1 15,-18-35-15,18 35 16,0-17-16,0 35 16,0-18-16,0-17 15,0-1-15,0 1 16,0 0-16,0-1 16,0 1-16,0 17 15,0-17-15,0-1 16,0 1-1,0 17-15,0-17 16,18 0-16,-18-1 16,0 1-1,0 0-15,18 17 16,-1 0-16,-17-17 16,18 35-16,0-36 0,-18 1 15,17 17 1,1 1-16,0-19 15,-1 1 1,1 17-16,-1-17 16,19 17-16,-19-17 15,19 17-15,-1-17 16,-17 17-16,35-18 16,-18 1-16,-35 0 15,35-18-15,-17 35 16,-1-35-16,19 18 15,-19-1-15,36 1 16,18 17 0,-36-17-16,18-18 15,0 35-15,0-35 0,-18 18 16,18-1 0,0-17-16,-35 18 15,70 17-15,18-17 16,-36 17-16,-17-35 15,53 18-15,-53 17 16,0-35-16,-18 18 16,-17-18-16,-1 0 15,36 17-15,-35-17 16,17 0-16,0 18 16,1-18-1,-1 0-15,0 0 16,18 0-1,0 0-15,35 0 0,-35 0 16,-18 0-16,36-18 16,35 18-16,-53-17 15,0 17 1,17 0-16,1 0 16,35-18-16,-18 18 0,-18 0 15,-17 0 1,-17 0-16,-19 0 15,18 0 1,1 0-16,-19-17 16,19 17-16,-1-18 15,35 0-15,-17 18 16,18 0-16,0 0 16,-1-17-16,-17-1 15,18 18-15,-19-18 16,1 18-1,0-17-15,0 17 0,18-18 32,-54 0-32,19 18 15,34-17-15,18 17 0,-35 0 16,18 0 0,-36 0-16,0-18 15,-17 18-15,17-17 16,-17 17-1,17-18 1,-17 18-16,17 0 16,-17-18-16,-1 18 15,1 0 1,17 0 0,-17 0-16,17-17 15,-35-1-15,36 18 16,-19 0-1,36 0-15,0-18 16,-35 18-16,35-17 16,-36 17-1,19 0-15,-19-18 0,1 18 16,17-35 0,-17 35-16,-1 0 46,-17-18-46,18 18 16,0-18-16,-1 18 16,-17-17-16,18-1 15,0 1-15,-18-1 16,17-17-16,1-1 16,-1 1-16,1 17 15,-18-17 1,0 18-16,0-1 15,0 0-15,0-35 16,-35-17-16,17 52 16,-35-17-16,0-36 15,18 54-15,0-19 16,0 1-16,17 17 16,-53-17-16,36 0 15,0 17-15,-71-52 16,35 34-16,-17 1 15,-18-35-15,1 17 16,16 17-16,1 19 16,-18-18-16,71 17 15,-18 0-15,0 18 16,18-17 0,-18-1-16,-35 0 15,17 1-15,-35-19 16,18 19-16,-53-1 15,18 0-15,-1 1 0,-17-1 16,-18 1-16,71-1 16,-88 0-1,70 1-15,-18-1 16,19 0-16,-19 1 16,1 17-16,34 0 15,-16 0-15,34 0 16,-17 0-16,53 0 15,-1 0-15,19 0 16,-36 0-16,-18 0 16,-17 0-16,0 0 15,-18 0-15,-17 0 16,-19 0 0,37 0-16,-54-18 15,71 18-15,17 0 0,18 0 16,35 0-16,1 0 15,-1 0 1,18 18 140,0 35-156,0-36 0,18 36 16,17 0-16,-17-35 16,17 35-16</inkml:trace>
  <inkml:trace contextRef="#ctx0" brushRef="#br0" timeOffset="121095.78">22119 2046 0</inkml:trace>
  <inkml:trace contextRef="#ctx0" brushRef="#br0" timeOffset="121922.31">22119 2046 0,'0'35'93,"0"1"-93,0-19 16,0 19-16,0 16 16,0-16-1,0-19 1,0 1-16,0 0 15,0 17-15,18 0 16,-18 1 0,0-19-1,0 1 1,0-1 0,0-34 109,17-1-125,19 1 0</inkml:trace>
  <inkml:trace contextRef="#ctx0" brushRef="#br0" timeOffset="122661.4">22348 2064 0,'0'17'63,"0"1"-48,0 0-15,0-1 16,0 19-1,0-1 1,0-18-16,0 1 16,0 17-16,0-17 0,0 0 15,0 17-15,0-17 16,0-1-16,0 1 31,18-18 157,0 0-188,-1 0 15,1 0 1,0 0 0</inkml:trace>
  <inkml:trace contextRef="#ctx0" brushRef="#br0" timeOffset="124102.43">23583 2028 0,'-17'0'47,"-19"0"-32,1 18 1,17-18-16,-17 0 16,17 18-1,1-18-15,-18 0 16,-1 0-16,1 0 16,17 0-1,1 0 16,17 17 48,0 1-64,-18 0 1,18-1-16,0 19 15,0-19 1,0 18-16,0-17 31,18-18 110,52 0-141,-52 0 16,0 0-1,-1 0-15,1 0 16,52 0 15,-52 0-31,35 0 0,-35 0 16,-1 0-1,-17 18 1,18-18 0,-18 17 15,0 1-16,0 0 1,0-1 0,0 1-1,-18 0 1,18-1-16,-17 1 16,-19 17-16,1-35 0,17 18 15,-52 17 1,35-17-16,17-1 15,-17-17-15,17 18 16,0-18-16,-17 0 16,0 0-16,17 0 15,1 0 17,17-18 124,17 18-141,18 0-15,-17-35 0,35 17 16</inkml:trace>
  <inkml:trace contextRef="#ctx0" brushRef="#br0" timeOffset="125749.8">24148 2081 0,'-18'0'31,"0"0"0,1 0-15,-19 0 0,19 0-16,-1 0 0,1 0 15,-19 0 48,1 0-48,17 0-15,1 0 16,17 18 171,-18 35-187,18 0 0,-35 53 32,35-89-17,-18 1-15,18 0 16,18-18 109,-1 0-109,19-18-1,-19 18 1,1 0-1,0-18-15,-1 18 16,19 0 0,-19 0-1,1 0 1,-1 0 0,-17 18 77,18-18-93,-18 18 16,0-1 0,0 19-1,0-19 1,0 18-1,0-17 1,0 0-16,0-1 0,0 1 16,0 0-1,0-1 1,0 1 0,-18-18-1,-17 0 16,18 0-31,-19 0 16,-17 0-16,-35 0 16,18-18-16,-72-52 31,142 52-15,0 0 15,18 18 0</inkml:trace>
  <inkml:trace contextRef="#ctx0" brushRef="#br0" timeOffset="149537.76">23654 10918 0,'0'36'156,"0"-1"-140,0-17-1,-18 17-15,18 0 16,-18-17-16,18 17 16,0 0-1,-17-17-15,17 17 16,0 1 0,0-19-1,0 1-15,0 0 0,0-1 16,0 1-1,0-1-15,0 1 16,0 0 0,0-1-16,0 1 31,35-18 203,-35-18-234,35 18 16</inkml:trace>
  <inkml:trace contextRef="#ctx0" brushRef="#br0" timeOffset="151771.46">8784 4868 0,'0'-17'125,"0"-36"-78,18 0-47,-18 35 0,35-70 16,-17 35 0,-1 0-16,1 18 0,0 0 15,-1-1-15,-17 1 16,18 0-1,-18 17-15,0 1 16,0-1-16,0 0 16,18 1-1</inkml:trace>
  <inkml:trace contextRef="#ctx0" brushRef="#br0" timeOffset="152674.51">8802 4251 0,'35'0'109,"18"0"-93,70 0 0,-105 0-1,0 0-15,35 0 0,-18 18 16,0-18-16,-17 0 31,0 0-31,-1 0 16</inkml:trace>
  <inkml:trace contextRef="#ctx0" brushRef="#br0" timeOffset="154230.25">8943 4163 0,'18'-18'156,"-1"18"-140,1-17 0,-1 17-1,1 0-15,0-36 16,17 19-16,-17 17 15,-1 0 1,-17-18 0,18 18-1,-18 18 157,0-1-156,0 1 31,0 0-32,0-1 17,0 1-17,18-18 1,-18 17-1,0 1 17,0 0-1,17-18 47,-4091 17-62,8166 1 15,-4074-18 63,-1 0-63,1 0 0,-1 0 0</inkml:trace>
  <inkml:trace contextRef="#ctx0" brushRef="#br0" timeOffset="155256.48">9155 4128 0,'0'-18'78,"0"0"-62,0 1-16,0-19 16,0 1-16,17 0 15,19-18-15,-19 0 16,1-35-16,-1 35 15,1 0-15,17 0 16,-35 0-16,0 18 16,18-1-16,-18-34 15,18 52-15,-18-17 16,0 17 0,0 36 187,0 0-188</inkml:trace>
  <inkml:trace contextRef="#ctx0" brushRef="#br0" timeOffset="165052.85">18168 12100 0,'18'0'63,"-18"18"-47,17 0-1,19-1 1,-36 1-16,35-1 0,18 1 15,-18 17-15,-17-17 16,17 17 0,0-17-16,-17 17 15,35-17-15,-53-1 16,88 36 0,-70-35-1,17 0-15,0 17 16,0-17-16,-17-1 15,17-17-15,-17 36 16,0-36-16,-18 17 16,17-17-16,-17 18 15,18-36 110,-18 1-125,18-19 16,-18 1 0,0 17-16,0 1 15</inkml:trace>
  <inkml:trace contextRef="#ctx0" brushRef="#br0" timeOffset="166124.03">19050 12047 0,'0'18'16,"0"0"-1,0-1 1,0 19 0,0-19-16,0 1 15,0 35-15,-35 0 16,17-18-16,-17 35 15,17 19-15,1-36 16,-19 0-16,36-18 16,-35 18-16,17-36 15,18 1-15,0 0 16,-17 17 0,17-17-1,0-1-15,0 1 16,0-1 218,0 19-234,35 158 31,-35-159-15,18 36-16,-18-54 16,0 36-16,17-35 15,-17-1-15,0 36 16,0-35-16,0 0 16,0-1 15</inkml:trace>
  <inkml:trace contextRef="#ctx0" brushRef="#br0" timeOffset="166900.85">19385 12982 0,'0'18'31,"0"0"-15,0 17-16,0-18 15,0 19 1,0 17 0,0-36-16,0 19 15,0-1-15,0 18 16,18 0-16,-18-18 0,0 0 16,0 0-1,0 1 1,0-1-16,0 0 0,0-17 15,0-36 126,0 1-141,17 17 16,-17-18-1,0-17-15,0 17 16</inkml:trace>
  <inkml:trace contextRef="#ctx0" brushRef="#br0" timeOffset="168602.67">19544 12965 0,'0'0'0,"0"17"31,18-17-16,-18 18 1,17-18 109,71-53-109,-52 35-1,-1 1-15,18-1 16,-36 0 0,19 18-16,-19 0 15,1-17-15,0 17 16,-1 0-16,1-18 15,0 18 1,-1 0 31,1 0-31,-18 18-1,0-1-15,0 1 16,0 0-1,0-1-15,0 1 16,-18 0-16,18-1 16,0 1-1,-35 17-15,17-17 16,1-18-16,17 17 16,-18-17-16,53 0 234,-17 0-234,35 0 16,0 0-16,0 0 15,-18 0 1,-17 0-16,35 0 15,-36 18 1,-17 0 31,18-1-31,-18 1-16,0 0 0,0-1 15,17 1 1,-17 0-16,0 17 15,0-18-15,0 1 16,0 0-16,0-1 16,0 1-16,0 0 15,-17-1 17,-1-17-17,18 18 1,-35 0-16,0-18 15,-124 0 1,71 0 0,-53 0-16,70 0 0,18 0 15,0 0-15,36 0 16,-1 0 0,0 17 155,-17 1-155</inkml:trace>
  <inkml:trace contextRef="#ctx0" brushRef="#br0" timeOffset="169587.69">20655 12841 0,'18'18'31,"-18"-1"-16,0 36-15,17-53 16,1 36-16,-18-1 0,0 0 16,18 18-1,-18 0-15,0-35 16,17-1-16,-17 1 16,0 17-16,0-17 15,18 35-15,-18-36 16,0 1-1,0 0 17,0-36 171,18-17-188</inkml:trace>
  <inkml:trace contextRef="#ctx0" brushRef="#br0" timeOffset="171297.58">20973 12929 0,'35'-35'141,"18"0"-126,-36 35-15,19-36 0,-19 19 16,1 17 0,0-18-16,17 1 15,0-1 1,-17 18 93,-18 18-78,0-1 1,0 1-17,0-1-15,-18 1 32,18 0-32,-17-18 15,34 17 266,1-17-281,17 0 16,0 36-16,-17-36 16,0 0-16,-1 17 15,-17 1-15,18-18 16,-18 18 0,18 17 15,-18-17-31,0-1 15,0 1 1,0-1-16,0 19 31,0-19-15,0 19 0,0-19-1,0 36 1,0-35-16,-18-1 0,-17 1 31,35 0-31,-36-18 16,1 35-16,17-17 15,1-18-15,-36 0 16,0 0-16,0 0 16,0 0-16,-17-36 15,34 19-15,19-1 16,-19-17-16,1 17 15,-18-17-15,36 17 32,-1 18 15,18 18-47</inkml:trace>
  <inkml:trace contextRef="#ctx0" brushRef="#br0" timeOffset="-196215.68">13053 14922 0,'-18'0'109,"1"18"-109,-1-18 16,-17 18-16,-1 17 16,19-17-16,-19-1 15,36 1-15,-35-18 16,17 18 0,1-1-16,-18 1 0,35 0 15,-18-1-15,18 1 63,0-1-32,0 1 0,0 0-15,0-1-1,53 36 17,-18-53-32,0 18 15,1-18-15,17 0 0,0 18 16,-18-1 0,0-17-16,-17 0 15,35 18-15,-36-1 16,19 1-16,-19-18 15,1 0-15,-1 0 32,1 0 15,0 0-32,-1 0-15,1-18 16,0 1-1,-18-1 1,17 1-16,-17-1 16,0 0-1,0 1 1,0-1 0,0 0-1,0 1 1,0-1-16,0 0 15,0 1 17,-35-18 15,17 17-32,1 18-15,-1-18 16,18 1-16,-18 17 15,1 0 1,-1 0 0,1 0-16,-1 0 31,-17 0 0,17-18-31,0 18 31,1 0-15,-19 0-16,1 0 16,18 0-16,-1 0 15,0 0 17,36 0 77</inkml:trace>
  <inkml:trace contextRef="#ctx0" brushRef="#br0" timeOffset="-195285">13141 15452 0,'0'17'62,"0"1"-46,0 17-1,0 1-15,0-1 16,0 0-16,0 18 16,0 18-16,0-36 15,0 0-15,0-17 16,0 35-16,0-36 15,18 54 1,-18-54 0,0 1-1,0 0-15</inkml:trace>
  <inkml:trace contextRef="#ctx0" brushRef="#br0" timeOffset="-194442">12876 16122 0,'36'0'63,"-1"0"-48,18-18 1,0 18-16,0 0 16,0 0-1,17 0-15,1 0 0,-18 0 16,0 0-16,-18 0 16,0 0-16,0 0 15</inkml:trace>
  <inkml:trace contextRef="#ctx0" brushRef="#br0" timeOffset="-193912.31">12823 16228 0,'18'17'31,"-18"1"0,18-18-31</inkml:trace>
  <inkml:trace contextRef="#ctx0" brushRef="#br0" timeOffset="-192878.52">13529 16263 0,'0'0'0</inkml:trace>
  <inkml:trace contextRef="#ctx0" brushRef="#br0" timeOffset="-191453.9">13194 16281 0,'18'0'188,"-1"0"-188,18 0 15,-17 0 1,0 0-16,-1 0 15,1 0 142</inkml:trace>
  <inkml:trace contextRef="#ctx0" brushRef="#br0" timeOffset="-190147.76">13070 16387 0,'18'0'62,"0"0"-15,-1 0-47,1 0 16,-18-18-1,18 18 1,-1 0-16,1 0 16,0 0 31,-1 0 93,1-18-140,-1 18 16,19 0-1,-1-17-15,-17 17 16,17-18-16,35 18 16,-17 0-16,0 0 15,18 0-15,-18 0 16,0 0-16,-18 0 16,0 0-1,-17 0-15</inkml:trace>
  <inkml:trace contextRef="#ctx0" brushRef="#br0" timeOffset="-188303.98">13335 16633 0,'0'-17'16,"18"17"0,-1-18-1,1 1-15,0 17 16,17-18-1,-18 18-15,-17-18 16,18 1-16,0 17 16,-1 0 109,1 0-110,-18-18 1,18 18 0,-1 0 15,1 0-31,-18-18 94,0-17-79,0 17 1</inkml:trace>
  <inkml:trace contextRef="#ctx0" brushRef="#br0" timeOffset="-90628.38">13847 7073 0,'-36'-35'94,"19"0"-79,-1 17 1,0 0 0,1 1-1,-1 17-15,18-18 16,-18 0-1,1 18-15,17-17 0,-36 17 16,36-18 0,-17 18-1,-1 0 1,1 0 0,-19-35-1,19 35 1,-1 0 15,0 0-15,18-18-1,-17 18 17,-1 0-17,0 0-15,1 0 31,-1 0-15,1 0 15,-1 0-31,0 0 16,18 18 0,-17-18-1,-1 18 1,0-1-1,1-17-15,17 18 16,0-1 0,-18 1-1,18 0-15,0-1 32,0 1-17,0 0 1,0-1-16,0 1 15,0 17 1,0-17 0,0-1-1,0 1-15,0 0 16,0-1 0,-18 19-1,18-19 1,0 19-1,0-1 1,0-18-16,0 19 31,0-19-15,0 19-16,-17-1 16,17-17-1,0 17 1,0-17-1,0-1 1,0 18 0,0-17-1,0 0 1,0-1-16,0 19 16,0-19-1,0 19 1,0-19-16,0 1 15,0-1 1,0 1 0,0 17 15,0-17-15,0 0-1,0-1 16,0 1-15,0 0 0,0 17-1,0-17 1,0 34 0,17-52-16,-17 18 15,18 0 1,0-1-1,-1-17 64,-17-17-64,18-1-15,0 0 16,-1 1-1,19-1 1,-36 1-16,35-1 0,-18 0 16,19 1-16,-19-1 15,1 0 1,17 1-16,-17-19 16,17 19-16,-17-1 15,-1 0-15,1 18 16,-18-35-16,18 35 15,-1-17-15,-17-1 16,0 0-16,18 1 16,-18-1-16,0 0 15,0 1 1,18-19 0,-18 19-1,0-18-15,0 17 16,0 0-1,0 1-15,0-1 16,0 0 0,0 1-1,0-1-15,0 0 16,0 1 0,0-1-16,0 0 15,0-17 1,0 18-1,0-36-15,0 35 16,0 0 0,0 1-1,0-1-15,0 0 16,0 1 0,0-1-1</inkml:trace>
  <inkml:trace contextRef="#ctx0" brushRef="#br0" timeOffset="-83936.01">13811 6879 0,'0'-17'93,"106"-72"-77,-35 36 0,-1 18-16,36-53 0,-18 70 15,-17-35-15,35 0 16,-18 18 0,18 0-16,-36 0 15,-17 17-15,-18 0 16,-52 18 218,-19 0-234</inkml:trace>
  <inkml:trace contextRef="#ctx0" brushRef="#br0" timeOffset="-82046.03">13935 6509 0,'0'35'125,"0"-17"-125,0-1 16,0 1-16,0 0 15,0 17 1,-18 0-16,18-17 0,0-1 16,0 1-1,0 35 1,0-35-16,-18-1 15,18 1 1,0 0 15,0-1-15,0 1 0,18-18 296,53 0-312,-18 0 16,17 0-16,-52 0 15,17 0-15,-17 0 16,17 0-16,-17 0 16,-1 0-16,19 0 281</inkml:trace>
  <inkml:trace contextRef="#ctx0" brushRef="#br0" timeOffset="-68952.18">4092 15963 0,'0'18'78,"0"-1"-78,0 1 16,0 0 15,18-18-31,-18 17 16,18 1-1,-1 0 1,18 17 0,1-35-16,17 18 15,-18-1-15,18 1 16,-18-18-16,18 17 15,-35 1 1,-1-18 15,1 0-31,0 0 16,-1 0-16,1 0 16,17 0-1,-17 0 1,-1 0-1,1-18-15,0 18 16,-1-17-16,1-36 16,0 35-1,-18 1-15,0-1 16,0 0 0,0 1-1,0-1 1,0 0-1,0-17-15,0 18 0,0-1 16,0 0 0,-18 1-1,18-1 1,0 0 0,-18 18-1,18-17 1,-17 17-1,-1 0 1,0 0 15,1 0-15,-1 0-16,0 0 16,1 0-1,-18 0 1,-1 0-16,19 0 15,-1 0-15,0 0 16,1 0-16,-1 0 16,18 17-1,-35-17-15,17 0 16,-35 18-16,18 17 16,0-35-1,35 18 1,-18-18-16,18 18 15,0-1 1,-18 1-16,1-18 16,17 17-1,0 1 1,0 0 15,0-1 0,17-17 1,-17 18-17,18 0-15,17-18 16,-17 0-16,35 0 16,-18 0-16</inkml:trace>
  <inkml:trace contextRef="#ctx0" brushRef="#br0" timeOffset="-67701.4">4692 16157 0,'18'0'78,"-1"0"-62,54 0-1,-1 0 1,19 0 0,-54 0-16,0 0 15,36 18-15,-54-18 16,1 0-16,0 0 16,34 0-16,-16 0 15,-1 0-15,18 0 16,-35 0-16,-1 0 15,19 0-15,16 0 16,-16 0 0,-1 17-16,0-17 15,1 0-15,-1 0 0,0 0 16,18 0 0,-35 18-16,35-18 0,-18 0 15,0 18-15,-17-18 16,-1 0-1,1 0 1,0 0 109</inkml:trace>
  <inkml:trace contextRef="#ctx0" brushRef="#br0" timeOffset="-64493.91">6015 15998 0,'0'18'47,"0"17"-16,0-17-15,0 17-16,0 1 15,0-19-15,0 1 16,0 17-16,0-17 16,18 17-16,-18-17 15,0-1 1,0 1-16,0 0 47,17-18 125,1-18-157,35-35-15,-18 18 0,0-1 16,18 1-16,-18-18 16,-17 53-1,35-35-15,-53 17 0,18 1 16,-1 17-1,1 70 95,-18 54-95,18-89 1,-18-17-16,17 17 0,-17-17 16,0-1-16,0 1 15,18-18 79,-1-35-94,19 17 16,-1-35-16,18 18 15,0-1-15,-18-16 16,0 34-16,1-17 16,-36 52 62,0 71-63,0-70 1,0 17-16,0-17 16,17-18 46,1 0-46,0 0-1,70-18 1,-35 1 0,-36-1-16,1 18 15,17 0-15,-17 0 16,0 0-16,-1 0 15,1 0 17,17 0-1,-35 18-31,18-18 16,-1 0-1,1 0 1,-18-18 93,-18-70-93,18 70-1,0-17-15,0 17 16,0 1 0,18-1 31,35 18-32,18-18-15,-1 18 0,18 0 16,-52 0-1,-1 0-15,0 0 16,-17 0 0,17 18-16,-35 0 15,0-1 1,18-17-16,-18 18 16,0 0-16,0 17 15,-18 0-15,18-17 16,-18-1-16,18 1 31,-17-18-15,34-18 77,-17 1-77,18 17-16,53-53 16,-36 35-1,18 1 1,-36-1-16,1 18 31,-18 18 32,0-1-63,18 19 15,-18-19-15,0 36 16,0-18-16,0 1 16,0 17-16,0-36 15,0 1-15,0 0 16,17-36 78,19-70-63,17 17-31,-1 18 0,1 36 15,-35-19-15,17 36 16,-35 18 78,0 0-79,0 17-15,0 35 16,0-34-16,0-19 16,0 1-16,0 0 31,18-18 31,0 0-46,34-18 0,-16 0-16,-1 1 15,0 17-15,36 0 16,-36-18-16,18 18 16,0 0-16,0 0 15,-36 0 1,19-18-16,-19 18 15,19 0-15,-1 0 0,18 0 16,-18 0-16,18 0 16,35 0-1,0 0-15,18 0 16,-35 0-16,-18 0 16,53 0-16,-89 0 15,-34 0 141,-1 0-140,0 0 0,18 36-16</inkml:trace>
  <inkml:trace contextRef="#ctx0" brushRef="#br0" timeOffset="-63377.48">9507 16175 0,'-17'0'125,"-1"0"-109,18 17-16,-18-17 16,-17 18-16,0-18 15,17 18 1,1-1 0,-1-17-16,18 18 31,18 0 31,17-18-46,-17 0-16,-1 17 31,18 1-31,-17-18 16,106 35-1,-107-35-15,1 0 16,-1 0-16,1 0 63,0 0-48,-1 0-15,1-17 16,17-1-16,-17 18 15,0-35-15,17 17 16,-35 0 0,17-17-1,-17-71 17,-17 89-17,17-1-15,-18 0 16,-35 18-16,36 0 15,-1 0 1,0 0-16,1 0 16,-1 0-16,-17 0 15,-18 0-15,-18 0 16,1 18-16,35 0 16,-1-18-1,19 35-15,-1-35 16,0 0-16,-17 35 15,0-17-15,-53-1 16,17-17-16,-17 0 16</inkml:trace>
  <inkml:trace contextRef="#ctx0" brushRef="#br0" timeOffset="-61379.97">6068 15187 0,'0'18'62,"0"-1"-46,0 1-16,0 17 16,0-17-16,0 35 15,0-18-15,0 18 16,0 18-16,0-18 16,0-18-16,17 0 15,-17-17 1,18-18 140,-18-53-125,35 35-31,-35-35 16,18 0-16,-18 18 16,0 17-16,18 1 15,-1-54 1,1 54-16,0-19 15,-18 19-15,17-1 16,1-35-16,-1 35 16,-17 1-16,18-1 15,0 1 1,-1-1-16,1 18 16,0 0-1,-18-18 1,17 18 15,1 0-15,17 0-1,-17 0 1,-18 18-16,17 0 16,-17-1 15,0 1-31,0-1 15,0 1-15,0 17 16,0 1 0,0-1-16,-17-35 15,-1 18 1,1 17-16,-1-35 16,-17 17-16,17 1 15,0-18-15,-17 18 16,17-1-1,1-17-15,-1 0 16,1 0-16,-1 0 16,0 0-16,1 0 15,-1 0-15,-17 0 16,17 0-16,0 0 16,54 0 124,-1 18-140,0 17 16,18-35-1,-18 36-15,-17-19 16,17 19-16,-17-19 16,17 18-16,1-17 15,-4093 17 1,8149-35 0,-4092 36-16,17-36 109,125 35-93,-89-17-16,-53-36 62,-53-17-62,17 17 16</inkml:trace>
  <inkml:trace contextRef="#ctx0" brushRef="#br0" timeOffset="-60227.93">7126 15505 0,'0'17'78,"18"-17"-62,-18 18 0,17 0-16,-17 17 15,0 0-15,18 0 16,-18 18 0,18 18-1,-18-54-15,0 36 0,0-17 16,0-1-16,0 0 31,0 0-31,0-17 16,0 0-16,0-1 62,-36-34-15,36-1-31,-17-17-1,-1 17-15,18 1 16,0-19-16,0 19 16,0-1-16,0 0 15</inkml:trace>
  <inkml:trace contextRef="#ctx0" brushRef="#br0" timeOffset="-59724.3">7108 15416 0</inkml:trace>
  <inkml:trace contextRef="#ctx0" brushRef="#br0" timeOffset="-59053.78">8043 15134 0,'-17'0'63,"-19"53"-47,19-18-1,-36 18-15,18-17 0,-1 34 16,1-52-1,17-1-15,1 1 0,-1 0 16,0-1 0</inkml:trace>
  <inkml:trace contextRef="#ctx0" brushRef="#br0" timeOffset="-58349.78">7638 15169 0,'0'36'16,"17"-36"-16,-17 35 15,36-17-15,-36-1 16,17 1 0,1-18-16,52 70 15,-52-52 1,0 0 0,-1-1-1,1 1 1,0-18-1,-1 0-15,1 0 16,0 18-16,17-1 16,0 1-16,-17 0 15,17-18-15,-35 17 16,18-17 15,-1 0 0,1 18-15,0-18 15,-36 35 94,-35 0-109</inkml:trace>
  <inkml:trace contextRef="#ctx0" brushRef="#br0" timeOffset="-56311.7">5521 16228 0,'0'17'109,"0"1"-93,0 35-1,0-35-15,0 17 0,0 0 16,0-17 0,0 35-16,0-36 0,0 19 15,0-19 1,-4075 19-16,8150-1 15,-4075 35 1,0-52-16,0 0 16,0 17-1,0 0 1,0-17-16,0 0 16</inkml:trace>
  <inkml:trace contextRef="#ctx0" brushRef="#br0" timeOffset="-55447.65">5380 16757 0,'18'0'47,"-1"0"-31,-17-18-1,18 18-15,-1 0 16,1 0-16,35 0 15,-18 0-15,1 0 16,-19 0-16,1 0 16,17 0-16,-17 0 15,-1 0-15,1 0 16,0 0 62,-1 0-78,1 0 16,0 0-1,-1 0 1,1 0 0,-53 18 109</inkml:trace>
  <inkml:trace contextRef="#ctx0" brushRef="#br0" timeOffset="-54483.43">5186 17022 0,'17'0'78,"-17"-18"-63,36 18-15,-19-18 16,19 1-16,17-1 16,-36 18-16,36-35 15,-35 35-15,-1 0 16,1-18-16,17 18 16,-17 0-1,0 0-15,17 0 0,-17 0 16,34 0-16,-34 0 15,0 0 1,-1 0-16,1 0 31,-18 18 16,0-1-31,53 19 15,-35-19-31,-18 1 0,-36 0 125,-87 17-94,35-18-31,-36 1 0</inkml:trace>
  <inkml:trace contextRef="#ctx0" brushRef="#br0" timeOffset="-53679.01">5398 16986 0,'17'0'47,"1"0"-31,-18 36-1,17-19 1,36 54 15,-53-1-31,36-52 0,-19 35 16,-17 0-1,0 17-15,18 1 0,0 17 16,-18-17-16,17 34 16,-17-16-16,0-19 15,18 1 1,-18 17-16,0-35 15,0-18-15,17 18 16,-17-18-16,0 1 16,0-19-16,0 19 15,0-19 17,36-17 93,-1-17-110,18-1 1</inkml:trace>
  <inkml:trace contextRef="#ctx0" brushRef="#br0" timeOffset="-51906.01">8961 16334 0,'0'35'78,"0"0"-62,0 18-16,0-35 15,0 17-15,0 36 16,0-36-16,0-18 15,0 1-15,0 0 16,0-1-16,0 1 16,0 17-16,17 1 15,-17-19-15,0 1 16,0 17 0,0-17-1,0-1-15</inkml:trace>
  <inkml:trace contextRef="#ctx0" brushRef="#br0" timeOffset="-51197.49">8378 17022 0,'0'0'0,"18"0"31,17 0-31,-17 0 16,35 0-16,17 0 15,-34 0-15,17 0 16,17 0-16,18 0 15,-52 0-15,17-18 16,-18 18 0,0 0-16,-17 0 0,17 0 15,-17 0-15,17 0 16,-17 0-16,17 0 16,0 0-1,-17 0-15,0 0 16,-1 0-16,1 0 15,-1 0-15,19 0 16,-1 0-16,88 0 16,-70 0-16,-17 18 15,-1-18-15,53 17 16,-70-17 0,-1 0-16,-34 0 109,-36 0-109,-71 35 16,1 1-16</inkml:trace>
  <inkml:trace contextRef="#ctx0" brushRef="#br0" timeOffset="-50335.96">8326 17357 0,'17'0'47,"1"0"-32,-1 0 17,-17-18-17,18 0 1,17 1-1,1-1-15,-19 18 16,19-35 0,34 35-16,-35-18 15,54 1-15,-54-1 16,35 0-16,-34 18 0,17 0 16,0 0-1,-1-17-15,-16 17 16,17 0-16,0 0 15,-18 0-15,0 0 16,-4057 0 0,8150 0-16,-4110 35 15,-1-35-15,19 18 16,-36-1-16,17-17 16,1 18-16,-1-1 15,-17 1 1,0 0-1,18 17 1,-18-17-16,0 17 16,0-17-1,0-1 1,0 1-16,0-1 31,-35-34 47,-18 17-62,-18-18-16,-17 18 16</inkml:trace>
  <inkml:trace contextRef="#ctx0" brushRef="#br0" timeOffset="-49407.04">8767 17233 0,'0'18'31,"0"-1"-15,0 1-1,17 17 1,-17-17-1,18 17-15,-18 1 16,17-1-16,-17-18 16,18 36-16,-18 0 15,18-17 1,-1 17-16,-17-18 0,0 18 16,0-18-16,0 36 15,0-19-15,0 1 16,18 0-16,-18-17 15,0 17 1,0-1-16,0-34 16,0 17-16,18-17 15,-18 17-15,0-17 16,0 0 15,-71-18 125,18 17-156</inkml:trace>
  <inkml:trace contextRef="#ctx0" brushRef="#br0" timeOffset="-48378.65">8625 18415 0,'18'0'15,"-18"-18"1,0 36 187,0 0-203,18-18 16,-18 35-16,17-35 15,-17 18 1,36 17 0,-19-18-1,19 1 1,-19 0 0,18-18-1,-17 35-15,0-35 16,17 0-16,0 0 15,-17 0 1,0 0-16,-1 0 16,18 0-16,-35-18 15,36 1-15,-19-1 16,19-17 0,-1 0-16,0-18 15,-35 17-15,18 1 16,0 17-16,-18 1 15,0-1-15,0 1 16,0-1 0,0 0-16,-36 18 93,-17 0-93,-123 18 16,141 0 0,17-1-16,0-17 15,18 18 1,-35-18 0,0 35-1,-53 0-15,17-17 0,-35 0 16,-17 52-1,-1-70-15,-52 53 0,88-53 16,70 0 0</inkml:trace>
  <inkml:trace contextRef="#ctx0" brushRef="#br0" timeOffset="-46678.55">5997 18327 0,'0'-18'16,"0"36"140,-17-18-156,17 17 16,-18 1-16,0-18 15,1 18-15,-1-1 16,0 1-16,1 0 16,-1-18-1,18 17-15,-18-17 16,18 18 15,0 0-15,-17-1 15,17 1-15,0-1 46,0 1-62,0 0 0,0-1 16,0 1-1,0 0-15,17-18 16,-17 17 0,18 1-1,17-18 1,18 0-16,-17 0 15,17 0-15,-18 0 16,18 0-16,-18 0 16,18 0-16,-35 0 15,17 0-15,-18-18 16,1 1 0,0 17-16,-1-36 15,1 19 1,-18-1-16,0 0 0,35 1 15,-35-1-15,0-35 16,0 18-16,0 0 16,0-18-1,0 35-15,-35-17 16,17 0-16,1 35 16,-36-36-16,35 19 15,-17 17-15,17 0 16,-17 0-16,0 0 15,-18 0-15,0 0 16,18 0-16,-1 0 16,19 0-16,-19 0 15,19 35 1,-19-17 0,36-1-16</inkml:trace>
  <inkml:trace contextRef="#ctx0" brushRef="#br0" timeOffset="-44997.87">10125 16722 0,'17'17'15,"-17"1"-15,0 0 16,18 17 0,-18-17-16,0-1 0,0 1 15,18-1-15,-18 1 16,0 0-1,0-36 79,0 0-78,0 1-16,0-1 31,0-17-31,0 17 16</inkml:trace>
  <inkml:trace contextRef="#ctx0" brushRef="#br0" timeOffset="-44400.24">10442 16616 0,'0'17'16,"0"1"-16,0 0 16,0-1-1,0 19 1,-17-19-16,17 1 15,-18-18-15,18 18 16,-18-1-16,1-17 16,-1 0 31</inkml:trace>
  <inkml:trace contextRef="#ctx0" brushRef="#br0" timeOffset="-42583.76">10160 16686 0,'18'0'32,"-1"0"-32,-17 36 15,0-1 1,18-35-16,-18 18 15,0-1-15,0 1 16,0 17-16,0-17 16,0 35-16,18 17 15,-18-52-15,0 0 16,0-1-16,0 1 16,0-36 124,0-17-140,17 0 16,-17-18-1,18 0-15,-18 0 16,17-35-16,1 35 16,-18 0-16,18 35 15,-18-17-15,0 0 16,0 17-16,17 0 16,1 1-1,-18-1 16,18 0-31,17 18 16,71-17 0,-53 17-16,17-18 15,-34 18-15,-1 0 16,-18 0-16,1 0 16,0 0-16,-18 18 62,0 52-31,-18-52-31,18 0 0,0 17 16,-18-17 0,-17-1-16,35 1 0,-17-1 15,-1 1 1,0-18-16,1 18 15,-1-18-15,-17 0 32,17 0-32,0 0 15,-17 0-15,18 0 16,-1 0 0,-17 0-16,52 0 140,19 0-124,-19 0-1,-17 17-15,18-17 16,-1 0 0,1 18-16,0 0 15,-1-18-15,1 17 16,-4075 1 0,8149 0-16,-4092-1 15,0 1 1,0 0-1,0-1 1,0 18-16,0-17 16,-35 0-16,35-1 15,-18 1-15,1 0 0,-19-1 16,19 1 0,-1-18-16,-35 18 15,18-18-15,17 0 16,-35 0-16,18 0 15,0 0-15,35-36 63,0 54 31,-18 0-79,1-1-15,-19 1 16,36-1 0</inkml:trace>
  <inkml:trace contextRef="#ctx0" brushRef="#br0" timeOffset="-41815.76">10072 17410 0,'17'0'0,"1"0"31,0 0 32,17 0-48,-17 0-15,17 0 16,18 0 0,35-18-16,0 18 15,53 0-15,-35 0 16,-18-18-16,18 18 15,-71-17-15,18 17 16,-17 0-16,-1 0 16,-17 0-16,-1 0 15,-123 17 126,36 19-125,-18-1-16,-18 18 15</inkml:trace>
  <inkml:trace contextRef="#ctx0" brushRef="#br0" timeOffset="-40661.87">10178 17868 0,'17'0'62,"1"0"-62,-18-17 16,18-1-16,-1 0 16,1 18-1,17-17 1,-17-1-16,-1 18 31,19-18-31,-19 1 16,36 17-16,-17-18 0,16 18 15,-34-18 1,0 18-16,17 0 16,18 0-16,-18 0 15,18 0-15,0 0 16,-18 0-16,18 0 16,-18 0-16,-17 0 15,0 0 1,-18 18-16,0 0 15,0-1 1,0 1-16,0 0 16,0 17-16,0-17 15,-18-1-15,0 18 16,-17 1-16,35-19 16,-35 36-16,-18-35 15,0 17-15,0-17 16,-17 17-1,-19 0-15,54-17 16,18-18-16,17 18 125,35-18-16,71-36-93,-53 1-16,17 35 16,18-17-16,-17 17 15,-1-18-15,-34 18 16,17-18-16,-36 18 16,-17-17-1,18 17 1,-1 0-1,19 0 1,-1 0-16,-17 0 16,-1 0-16,-123 0 62,-35 0-62,-70 0 16,140 0-16</inkml:trace>
  <inkml:trace contextRef="#ctx0" brushRef="#br0" timeOffset="-38326.13">4286 16951 0,'0'18'47,"0"-1"-47,18 19 16,-18-1-1,0 0-15,0 0 16,0-17-16,0 17 15,0 1-15,0-1 16,0-18-16,0 1 16,0 0-16,0-1 15,0 1-15,0 0 16,0-1 0,0-34 46,0-36-46,35-159-1,-35 142 1,35-1-16,1-35 16,-36 53-16,35-35 15,-17 53-15,-1-18 16,1 0-16,0 18 15,17-1-15,-18 19 16,1-19 0,17 36-16,-35-17 0,36 17 15,-19 0 1,19 0 15,-1 0-31,0 17 16,18 1-16,0 17 15,-18-17 1,-17-18-16,0 0 16,-18 18-16,0-1 0,17-17 15,-17 18 1,0 0 0,0 17-1,-17-18 1,-1 19-1,-35 17 1,18-36-16,-18 19 16,0-19-16,-18 1 15,-35 17-15,1-17 16,69-1-16,1 1 16,53-36 77,88 18-93,-1-17 0,-16 17 16,34 0-16,-52 0 16,17 0-16,-18 0 15,-17 0 1,0 0-16,-35 17 62,-18 1-46,0 17 0,17-17-16,-17 0 15,0 17 1,0-17-16,0-1 15,0 1 1,0-1-16,0 1 16,0 0 15,0-1-15,-35-17 15,-18 0 0,18 0-31,-36 0 0,19 0 16,-1 0-1,17 0-15,1 0 16,0 0-16,17 0 16,18 18-1,0 0 32,-17-18-16,17 17-31,0 1 32,-18-18-17,18 18 1,-18-1-16,1 1 15,-19-1-15,36 1 16</inkml:trace>
  <inkml:trace contextRef="#ctx0" brushRef="#br0" timeOffset="-37634.94">4480 17233 0,'0'-17'31,"-17"17"63,-1 0-94,0 35 16,1-35-1</inkml:trace>
  <inkml:trace contextRef="#ctx0" brushRef="#br0" timeOffset="-36717.74">3986 17374 0,'53'-17'31,"0"-1"-31,0 0 16,0 18-16,35-17 15,-35 17-15,-18 0 16,1 0-16,-1 0 15,0 0-15,36 0 16,52 17-16,1 1 16,35 0-16,52-1 15,-52-17-15,106 53 16,-54-53 0,1 18-16,-18-1 0,35-17 15,-123 0 1,-53 0-16,-18 0 15,-123 0 142,-35 0-142,-71 0-15,52 0 16,-34 0-16</inkml:trace>
  <inkml:trace contextRef="#ctx0" brushRef="#br0" timeOffset="-36166.1">4815 17568 0,'-17'0'187,"-36"0"-171,18 0-16,-18 0 15</inkml:trace>
  <inkml:trace contextRef="#ctx0" brushRef="#br0" timeOffset="-35121.88">4763 17498 0,'35'-18'15,"0"0"-15,0 18 16,18-17-16,18-1 16,123 1-16,-88-1 15,-18 0-15,-35 1 16,0 17-16,-18 0 15,-17-18-15,-1 18 16,19 0-16,-19 0 16,1 0-1,-1 0 17,-17 18-17,0 17-15,0 0 0,0-17 16,0 17-1,0-17-15,0 35 16,0-18-16,0 0 16,0-17-16,-35 70 15,18-70-15,-19 17 16,19 0-16,-19 1 16,36-19-16,-53 18 15,-35 1-15,18-36 16,-36 17-16,35-17 15,-52 0-15,-1 0 16,54-17 0,35-19-16,17 36 15,18-17-15,0-1 0,0 1 16,0-36-16,0 0 16,0 0-16,0 0 15,18 35 1,-1-17-16,18 17 15,1-17-15,17 35 16,-18 0-16,-17 0 16,34 0-16,-16 0 15,-1 0-15,0 18 16,-17-1-16,35 1 16,-53 0-16,53 35 15,-36-36-15,1 18 16,-18-17-16,35 0 15,-35-1-15,0 1 16,18-18-16,0 18 16,-1-18-16,19 17 31,52 19-15,-53-36-16,-17 0 0,-18 17 46,-36 1-46,-52 35 16,35-53-16</inkml:trace>
</inkml:ink>
</file>

<file path=ppt/ink/ink21.xml><?xml version="1.0" encoding="utf-8"?>
<inkml:ink xmlns:inkml="http://www.w3.org/2003/InkML">
  <inkml:definitions>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72.86527" units="1/cm"/>
          <inkml:channelProperty channel="Y" name="resolution" value="36.48649" units="1/cm"/>
          <inkml:channelProperty channel="T" name="resolution" value="1" units="1/dev"/>
        </inkml:channelProperties>
      </inkml:inkSource>
      <inkml:timestamp xml:id="ts0" timeString="2022-09-20T22:52:09.313"/>
    </inkml:context>
    <inkml:brush xml:id="br0">
      <inkml:brushProperty name="width" value="0.05292" units="cm"/>
      <inkml:brushProperty name="height" value="0.05292" units="cm"/>
      <inkml:brushProperty name="color" value="#FF0000"/>
    </inkml:brush>
  </inkml:definitions>
  <inkml:trace contextRef="#ctx0" brushRef="#br0">17357 7232 0,'-18'0'31,"0"18"-16,1-1-15,-19 18 16,19-17-16,-54 0 16,18 35-16,18-18 15,17-17 1,18 17-16,0-17 16,0 17-16,0-18 15,0 1 1,106 70-1,-35-88-15,-18 18 16,17-18 0,-17 0-16,0 0 0,0 0 15,0 0 1,0 0-16,-35-35 16,34 17-16,1-35 15,-35 35-15,0 1 16,52-18-1,-52 17-15,-1 0 16,1 18-16,-18-17 16,0-1-1,0-17 1,-35 17 0,35 0-16,-18-17 15,1 35-15,-19-35 16,-34 0-16,-36-1 15,-18-17-15,-17 0 16,53 18-16,18 35 16,17-17-1,-36-1-15,72 18 16,-1 0-16,1 0 16,-1 0 15,0 18-16,18-1 1,0 1-16,0 17 16,0-17-16,18 35 15,35 0 1,35-1-16,0 1 0,-17 0 16,-1-35-16,54 17 15,-71-17-15,0-18 16,0 0-16,-1 0 15,-34 0 1,0 0-16,-1 0 16,1 0 31,-18-18-32,18 18 1,-1 0 249,19-17-265,16 17 16,19 0-16,0 0 16,70 0-16,-35 0 15,35 0-15,-18 0 16,-17 0 0,-53 0-16,-18 0 0,-17 0 15,-1 0-15,-17 17 156,0 19-140,0 16-16,0-16 16,-17 34-1,-19 36-15,19-35 16,17 17-16,0-35 16,0 17-16,-18 1 15,1-18-15,-1 35 16,0-35-16,1 35 15,17-35-15,0-18 16,0 1-16,0-19 16,0 1-16,0-36 109,0-17-109,17 0 16,1-36-16,17 18 15,0 18-15,-17 0 16,17-18-16,-17 53 16,0 0-16,-1-18 31,1 18 0,0 0-31,35 53 0,-1-18 16,1 18-1,-17 0-15,-19-18 0,-17 1 16,18-36-16,-18 17 16,0 1-1,-18 17 1,1-35-1,-1 18-15,-35-1 16,-70-17-16,-1 0 16,-52 0-16,-1 0 15,36 0-15,18 0 16,52-17-16,71-1 62,71 1-46,17 17-16,35 0 16,36 0-16,-35 0 15,34 52 1,-122-34-16,-19 0 16,1-1-16,0-17 15,-18 18 1,0 0-16,0-1 15,17 1 1,-17 17-16,0 1 16,0-1 15,0-18-15,0 1-16,-17-18 31,-1 18-16,-17-18-15,-18 17 16,0-17-16,-53 18 31,35-18-31,19 0 0,-1 0 16,17 0-16,72 0 78,34 0-78,54 0 16,17 0-16,-35 0 15,17 18-15,-17-1 16,-53 1-16,-18 0 16,-35-1-1,0 1-15,0-1 16,0 19-1,0-19-15,0 1 16,0 0 0,0-1-16,0 1 15,0 17-15,0-17 16,0 17 0,-18-35-16,-17 0 15,-35 0-15,-36 0 16,-53 0-1,-17 0-15,35-17 16,-18-1-16,0-17 16,71 17-16,53 18 15,70 0 32,53 0-31,0 0-16,36 0 0,52 18 15,-88-1-15,36 19 16,-36-19 0,-53 18-16,1-35 15,-36 18 17,0 0-17,0-1-15,0 1 16,-18 17-16,0 1 15,1-1-15,-1 0 16,0 18-16,1 0 16,17-35-16,-18-1 15,18 1-15,0-1 16,0 1-16,0 0 47,-18-18-47,18 17 15,-17 1-15,-19 0 16,1-1-16,0-17 16,0 0-16,-1 18 15,-34-18-15,17 0 16,18 0-16,-18 0 16,35 0-16,0 18 15,1-18-15,-1 0 31,36 0 63,-18 17-78,17-17-1,-17 18 1,18-1-16,0 1 16,-18 0-16,35 35 15,-17 0 1,-18-36 0,0 1-1,17 0-15,-17-1 16,0 1 15,-53-18 266,-17 0-281,-1 0-16,-17 0 15,0-18-15,35 18 16,0-17-1,35 17 17,18-18-32,0 0 31,-17 1-31,17-1 16,-18 0-1,18 1 16,0-1-15,0 0 31,35 18-31,18-17-16,18 17 15,-1 0-15,72 0 16,-37 0-16,1 0 0,71 17 15,-72 1 1,54 17 0,-159-17 15,0 17-15,0-17-16,0 17 15,0 0 1,0-17-16,0 17 0,0 1 15,0-1-15,0 0 16,0-17 0,0-1-1,-17-17 1,17 18 0,-18-18-1,0 18-15,-17 17 16,-36-17-16,1-1 15,-1 19-15,-52-19 16,88 19-16,-18-36 16,0 17-1,35-17-15,0 18 16,1-18-16,-1 0 16,18 17 234,-17 1-219,-1 0-16,0-18 1,-17 0 0,0 0-16,-36 0 0,1 0 15,-54-36 1,-17 1-16,-35 0 0,17 17 16,-35-17-1,0 0-15,70 17 16,1 0-16,52 1 15,-35 17-15,-17-36 16,35 36-16,17-17 16,18 17-16,0 0 15,18 0-15,0 0 16,17 0 0,1 0-1,-1 0 1,0 0-1,1 0-15,-1 0 16,0 0 187,-17 0-187,17 0-16,1 0 15,-18-35-15,35-1 16,-18 36-16,18-17 16,0-1-1</inkml:trace>
  <inkml:trace contextRef="#ctx0" brushRef="#br0" timeOffset="1035.26">15928 10072 0,'-18'17'125,"1"-17"-109,-1 18-16,0 0 31,18-1-31,-35-17 0,35 18 16,-18-18 0,18 35-1,-17-35-15,17 18 31,0 17-15,-18-35 15,18 18-31,18-18 141,141 0-110,-107 0-31,-16 0 0,-19 0 16,1 0-1,-18-35 1,18 17 0,-1 0-16,1 1 15,-18-1-15,18-17 16,-1 17 0,-17 0-1,0 1 1,18 17-1,-18-18 1,0 1-16,0-1 31,0 0-31,17 18 0,-17-17 32,0-1 14,0 0-30,-17 18 0,-1 0-16,-35 0 15,-17 0-15,-54 36 16,18-1-16,54-17 16</inkml:trace>
  <inkml:trace contextRef="#ctx0" brushRef="#br0" timeOffset="3177.66">22154 7320 0,'-17'0'109,"-1"0"-109,-17 0 16,17 18-16,1-18 16,-1 17-16,0-17 15,-17 36-15,17-36 16,18 17-1,-35 1-15,35 0 79,0-1-64,0 19 1,35-19-16,-35 1 15,18-18 1,0 35-16,-1-35 16,36 18-16,-35-18 15,88 17 1,-53-17 0,-36 0-16,1 0 15,0 0-15,-1 0 16,1 0-1,-18-17 1,17 17 0,1-36-1,-18 19-15,35-1 16,-35-70 0,0 70-1,0-17 1,0 17-1,-17 1-15,-1 17 16,0 0 0,-17-18-16,0 18 15,0 0 1,-1 0 0,-34 0-1,52 0 1,1 0-1,-1 0 1,0 18-16,1-1 0,17 19 31,-18-19-31,0 19 16,1-19 0,-1 19-16,-17-19 15</inkml:trace>
  <inkml:trace contextRef="#ctx0" brushRef="#br0" timeOffset="8318.07">21043 7497 0,'-17'0'109,"-1"0"-109,-17 0 16,-1 0-1,-17 0-15,1 0 16,16 0-16,-17 0 0,0 0 15,18 0 1,0 0-16,17 0 31,1 0-15,-1 0-16,0 0 16,1 0-1,-1 0-15,-17 0 16,-18 0-16,35 0 0,-17 0 31,17 0 0,1 0-15,-1 0 0,0 0-1,1 0 1,-1 0-16,0 0 15,1 0 1,-1 0 15,-17 0-31,-36 0 16,18 0-16,18 0 16,17 0 77,1 0-46,17 17-31,-18 18-16,1-35 15,-1 36 1,18-19-16,0 1 16,0 0-16,0-1 15,0 1 1,0 0 0,0-1-1,0 1 1,0-1-1,18-17-15,-1 18 16,71 17 0,-35-17-1,-17 0-15,-1-18 16,-17 35-16,34-35 16,-34 0-1,-18 18-15,35-1 16,1-17-1,-1 18-15,0-18 16,0 18 0,-17-18-1,0 0 17,-1 0-17,1 0 16,-71 0 63,0-18-94,18 18 16,-36 0-1,36 0-15,0 0 16,17 0-16,1 0 0,-1 0 78,0 0-78,18 18 16,-35-1-1,17 1 1,18-1 0,-17-17-16,-1 18 31,0-18-15,18 18-1,0-1-15,0 1 16,0 0 15,0-1-15,18 1-1,0-18 1,17 35-16,0-35 16,18 18-16,-35-18 15,-1 0 1,1 0-16,17 0 0,-17 0 15,0 0 1,-1 0 78,-34 0 31,-54-18-125,18 1 15,-35 17-15,35 0 16,0 0-16,18 0 16,-18 0-1,35 0-15,1 0 0,-1 0 16,0 0 0,1 17-1,-1 1 1,18-1-1,-18 1 1,18 0 0,0-1-1,0 1 1,0 0-16,36-1 16,17 19-1,0-19-15,-18 1 16,35 17-16,1-17 15,-18 17-15,0-35 16,0 18-16,-36-18 16,1 0-1,0 0 1,-1 0 0,-17-18 62,-17 18-63,-19 0 1,-17-18-16,-35-17 16,53 17-16,17 18 15,-17 0 1,0 0-16,17 0 15,-17 0-15,17 0 16,-17 0 0,17 0-1,-17 36 1,17-19 0,18 1-1,-17-18-15,17 18 16,0-1-16,0 1 15,-18-18 1,18 18-16,0-1 16,0 1 31,18-1-1,17 19-30,18-19 0,-18-17-16,36 36 15,-36-19-15,18-17 16,-35 0 0,17 0-16,-17 0 15,17 0 1,-18 0-1,19 0 1,-1 0-16,-17 0 16,17 0-16,0 0 15,-52 0 267,-72 0-267,54 0 1</inkml:trace>
  <inkml:trace contextRef="#ctx0" brushRef="#br0" timeOffset="9372.58">20338 8184 0,'53'0'94,"246"53"-79,-210-53 1,-19 18-16,-17-18 16,-18 18-16,1-18 15,-19 0-15,1 0 16,0 0-1,-1 0 17,1 0-17,-1 0 79,1 0-63,-36 0 94</inkml:trace>
  <inkml:trace contextRef="#ctx0" brushRef="#br0" timeOffset="10481.87">21220 8167 0,'-18'0'15,"18"17"16,-18-17-15,1 0 15,17 18-15,-18-18 15,18 18-15,-18-1-1,18 1 1,-17-18-16,17 18 16,0-1 15,0 1 16,0 0-16,0-1-31,0 1 31,17-18 32,54 0-48,-53 0 1,17-18 0,0 18-16,-17 0 15,-1 0 1,-17-17-16,18 17 16,0 0-1,-18-18 1,53 0-1,-53 1-15,17 17 16,-17-18-16,18 0 16,-18 1-1,0-1 17,0 0 14,0 1-14,-18 17-1,-17 0 16,17 0-32,-17 0-15,0 17 16,-18 1-16,-53 17 16</inkml:trace>
  <inkml:trace contextRef="#ctx0" brushRef="#br0" timeOffset="12342.31">20320 8696 0,'35'0'31,"1"0"-15,-19 0-16,1 0 15,-1 0 1,19 0 0,-4076 0-16,8150 0 15,-4057 0-15,-35 0 16,35 0-16,17 18 0,-52-18 15,17 0 1,-17 0-16,0 0 16,-1 0-1,36 0 1,88 17 0,-123-17-1,35 0-15,-36 0 16,1 0-16,35 0 15,-18 0-15,-17 0 16,-1 0 0,19 0-16,-19 0 0,1 0 15,0 0 17,-1 18-32,1-18 15,-53 0 141,-54 0-140</inkml:trace>
  <inkml:trace contextRef="#ctx0" brushRef="#br0" timeOffset="13557.47">21590 8661 0,'-35'0'63,"-53"0"-48,52 0-15,19 0 16,-36 0 0,17 0-16,1 0 0,0 0 15,35 17 79,0 1-63,0 0-15,0-1-1,0 1 1,17 0 0,1-18-1,-18 17 1,18-17-16,-1 0 31,1 0-31,0 0 31,-1 0-15,19 0 15,-36-17-15,17 17-16,1 0 16,-18-18-1,18 18-15,-18-18 31,17 18-15,-17-35-16,18 17 16,-1 1-1,-17-1-15,0 0 16,18 1-16,-18-19 31,0 19-31,0-1 16,0 1-1,-18 17 1,1 0 0,-18 0-16,-18 0 15,-18 0 1,-17 0-16,-53 35 0,-36 18 16,36-18-1,-53 0-15,35 1 16</inkml:trace>
  <inkml:trace contextRef="#ctx0" brushRef="#br0" timeOffset="15458.66">20055 8696 0,'18'35'94,"-18"-17"-79,0 0-15,0-1 16,0 36-16,0-18 16,0-17-16,0 0 15,0 35-15,0-18 16,0 0-16,0 18 16,0 0-16,0-35 15,0 17 1,0-17-1,0-1 1,0 1 0,0-1-1,0 19 1,0-19 0,0 19-1,0-19-15,0 1 16,0 0-1,0-1 1,0 1 0,0-1-1,18-17 79,-4022-35-78,8114 35-16,-4075 0 15,0 0-15,36 0 16,-36 0-16,35 0 16,-17 0-1,0 0-15,-17 0 16,-1 0-16,0 0 15,0 0 1,-17 18-16,0-18 16,35 17-16,-18-17 15,18 18-15,0 0 16,0-18-16,-18 17 16,-17-17 124,-1 0-124,1 0-1,-1 0-15,1 0 16,35 0 0,0 0-16,-35 0 15,34 0 1,-16 0-16,-19 0 16,1 0-16,-18-17 93,0-1-30,-18 18-48,-17 0-15</inkml:trace>
  <inkml:trace contextRef="#ctx0" brushRef="#br0" timeOffset="16699.89">21272 9349 0,'0'17'15,"0"1"-15,-17 0 16,17-1 0,-18-17-1,18 18-15,0-1 16,-17 1 0,17 0 62,17-18-63,1 0 1,-1 0-16,1 0 78,0 0-62,-1 0-1,1 0 32,0 0-31,-1 0-1,1 0 1,0 0 15,-18-18-31,17 18 16,-17-18 0,0 1-16,18-1 15,0 18 1,-18-17-16,0-19 15,0 19 1,0-1 0,0 0-16,0 1 15,-18 17 17,0 0-17,-35 0 1,0 0-16,0 0 0,1 0 15,34 0 1,0 0-16,18 17 16,-17-17-1,17 18 1,-18-18 0,0 0-1,-52 0 1,52 0-16</inkml:trace>
  <inkml:trace contextRef="#ctx0" brushRef="#br0" timeOffset="19944.8">20144 9525 0,'0'35'31,"0"-17"-31,0 17 32,0 18-17,0-18 1,0 1-16,0-19 16,0 19-16,0-19 15,0 18 1,0 1-16,0-1 15,0 0-15,0-17 16,0 0-16,0-1 16,0 19-16,0 52 15,0-53 1,0-17-16,0-1 16,0 19-1,0-19 1,0 1-1,0-1-15,0 1 32,0 0-1,17-18-31,36 17 16,88 1-16,18 17 15,35 1-15,-18-1 16,177 35-16,53 1 15,-71 35-15,-141-89 16,-70 19-16,-54-36 16,-35 0-1,-17 0 1,-18-18 187</inkml:trace>
  <inkml:trace contextRef="#ctx0" brushRef="#br0" timeOffset="21140.89">22737 10830 0,'-36'0'31,"1"0"-15,0 0-16,-1 0 16,-34 0-16,17 0 15,0 0-15,0 0 16,-35 0-16,0 0 16,70 0-16,0 0 15,1 0 16,17 18-15,0 0 0,0-1-1,0 18-15,0-17 16,0 0-16,0 17 16,17 36-16,19-54 15,34 54-15,36-36 31,-71 0-31,-17-35 0,17 18 16,-17-18 0,0 0-1,-4075 0 1,8149 0-16,-4057 0 0,36 0 16,-54 0-16,1 0 15,0 0 1,-1-18-16,1 1 15,-18-19-15,18 1 16,-1 17-16,1-52 16,-18 35-16,0-18 15,0 17-15,0 1 16,0 0-16,-35 0 16,17 17-16,-17 0 15,17 18-15,-17 0 63,-36 18-32</inkml:trace>
  <inkml:trace contextRef="#ctx0" brushRef="#br0" timeOffset="22980.87">22507 7532 0,'53'0'78,"88"35"-78,106 36 16,-17-18-16,52 17 16,-35 1-1,-89-36-15,72 18 16,-72-35-16,-52-1 16,-88-17-16,0 0 46,-1 0-46,-52 0 141,-53 0-125</inkml:trace>
  <inkml:trace contextRef="#ctx0" brushRef="#br0" timeOffset="24546.78">22313 7655 0,'-17'0'110,"-1"0"-95,0 0 1,1 0-16,-19 0 16,1 0-16,0 0 15,-18 0-15,0 0 0,-18 0 16,1 0-16,35 0 15,-1-17 1,19 17-16,-1 0 16,-17 0-1,-1 0 1,1 0-16,0 0 16,17 0-1,1 0 1,-1 0-16,-17 0 15,-1 0-15,1 0 16,18 0-16,-36 0 16,35 0-16,0 0 15,1 0-15,-1 0 47,0 0 63,1 0-95,-19 0 1,-16-18-1,16 18-15,19-18 16</inkml:trace>
  <inkml:trace contextRef="#ctx0" brushRef="#br0" timeOffset="25751.48">21484 7302 0,'0'0'0,"-35"0"16,17 0-16,1 18 0,-1 0 16,0-1-1,-17-17-15,17 36 16,1-36-16,-19 17 15,1 1 1,35 0 0,-35 17 15,35-17-15,0-1-1,-18 1 1,18-1 15,0 1 16,36 0 62,-19-1-93,36 1-16,-18 0 16,18-1-16,18 1 15,-18 17-15,-18 0 16,0-17-16,-17 0 15,0 17-15,-1-17 16,1 17-16,17 0 16,0 1-16,-17-1 15,0-18-15,-18 1 16,0 0 0,0-1 109</inkml:trace>
  <inkml:trace contextRef="#ctx0" brushRef="#br0" timeOffset="26734.39">22278 7620 0,'0'0'16,"-35"18"-16,35 35 15,-18-53-15,18 17 16,-18 1-16,1 17 16,-1-35-16,0 18 15,-17 17-15,35 0 16,-17-35-16,-1 18 16,0 0-16,-17 17 15,17-35 1,1 18-16,-1-1 15,0 1 1,1-18-16,-1 17 16,18 1-1,-35-18-15,35 18 16,0-1 0,-18-17-1,1 18 1,-1-18-16,0 18 15,1-1 1,-1-17 0,0 18 15,18 0 78,18-18-15,0 0-94,-1-18 16</inkml:trace>
  <inkml:trace contextRef="#ctx0" brushRef="#br0" timeOffset="28003.08">21696 7973 0,'0'35'78,"0"-17"-78,0-1 0,0 19 15,0-1 1,0 18-16,0-18 16,0-17-16,0 17 15,0 0-15,0 1 16,0-1-16,0 0 15,0-17-15,0-1 16,17 1-16,-17 0 16,18-18 77,0-18-93,17 0 16,-35 1-16,35 17 16,1-18-1,-19 18 1,1-18 0,0 18-1,17-17-15,-18 17 0,1-18 16,0 1-16,-1 17 15,1 0-15,0 0 16,-1 0 0,1-18-16,0 18 15</inkml:trace>
  <inkml:trace contextRef="#ctx0" brushRef="#br0" timeOffset="29211.84">22331 7638 0,'0'70'0,"0"-140"0,0 281 16,0-140 0,0-18-16,0 0 15,0 35-15,0-35 16,0-18-16,0 36 15,0-36-15,0 0 16,0 0-16,0-17 16,0 17-1,0-17-15,0 0 16,0-1-16,-18 19 16,18-19-1,-17 1-15,17-1 16,-18 1-16,0 0 15,1 17-15,17-17 16,-36-1-16,19 19 16,-1-19-16,0 19 15,18-19-15,-17 1 16,-1-1 0,1-17-16,17 36 15,-4093-19-15,8150 19 16,-4092-36-16,17 35 15,1-35-15,-1 18 16,-17-18 0</inkml:trace>
  <inkml:trace contextRef="#ctx0" brushRef="#br0" timeOffset="30216.69">21908 8572 0,'17'36'32,"-17"-19"-32,18 1 0,-1 0 15,-17 17 1,0 0-16,18 1 0,-18-1 15,18 0-15,-18 0 16,0 18-16,17 0 16,1-35-16,0 17 15,-18-17 1,17-1-16,-17 1 16,18 17-16,0 1 15,-1-36-15,-17 17 16,18 1-16,-1-18 47,1 0-32,0 0 1,17 0-16,0 0 0,36-18 16,-54 1-1,1 17-15,35 0 16,-35 0-16,17 0 15,0 0-15,0 0 16,1 0-16,-1-18 16,0 18-16,-17 0 15,0 0-15,-1 0 78</inkml:trace>
  <inkml:trace contextRef="#ctx0" brushRef="#br0" timeOffset="47725.87">15293 6950 0,'0'-18'15,"-18"18"-15,1 0 16,-19 0-1,19 0 1,-1 0-16,0 0 31,1 0-31,-1 0 16,-17 0-16,-36 0 16,18 0-16,0 0 15,18 0-15,18 0 16,-1 0-16,0 0 31,1 0-15,-36 0-16,0 0 15,-106 0 1,71 0-16,-53 0 0,-53 0 16,123 0-16,18 0 15,18 0 1,0 0-16,-1 0 15,1 0-15,-18 0 16,0 0-16,0 0 16,0 0-16,1 0 15,-1 0-15,-18 0 16,1 0-16,-89 0 31,71-18-31,35 18 0,35-17 16,-52 17-16,52 0 15,0 0 1,1 0 0,-1 0-16,-17 0 15,-18 0-15,17 0 16,19 0 0,-36 17-16,18-17 15,-18 0-15,-35 36 16,35-19-16,17 1 15,-34 0-15,52-18 16,-17 17-16,0 1 16,-1-18-1,36 18-15,-35-1 16,0 18-16,-1 1 16,-34-19-1,17 36-15,18-17 16,-18-1-16,-35 53 15,35-35-15,17-18 16,19 1-16,-18-1 16,17 0-1,0 0-15,1 1 16,17-1 0,-36 0-16,36-17 15,-17-1-15,-4076 36 16,8168-35-16,-4093 17 15,18 1-15,-17 17 16,17-18-16,-18 0 16,18-17-16,-18 17 15,18-17-15,-17 17 16,-1 0-16,1 18 16,-1-18-16,18 18 15,-4092 0-15,8131 0 16,-4039-35-16,-18 52 31,1-70-31,17 36 0,0-19 16,0 1-16,0 35 15,0-18-15,-18 0 16,18 18 0,0 18-16,0-1 15,0 195 1,18-106-1,-1-89-15,1-17 16,0 71-16,17-71 16,0 52-16,18-34 15,-35-1-15,-1 1 16,36 17-16,-17-17 16,17 52-16,-18-52 15,0-1-15,18 1 16,-35-18-16,17-18 15,0 18 1,-17-18-16,17 1 0,-35-1 16,35 0-1,-17 0 1,0 1-16,-1-1 0,1-17 16,0-18-1,17 35-15,-18-35 16,1 35-16,17-17 15,-17 17-15,17-35 16,36 18-16,17-1 16,18 36-16,0-17 15,-18-19-15,-35 1 16,70 17-16,18-17 16,-35-1-16,53 1 15,-71-18-15,0 0 16,-35 0-16,18 0 15,-18 0-15,0 0 16,0 0-16,0 0 16,-1-35-16,54 35 15,-53-18 1,-18 0-16,-17 18 16,17-17-16,-17-1 15,35 1-15,-18-1 0,18-17 16,18 17-1,-36-17-15,-17 17 16,52-52-16,-17 17 16,-18-18-16,1 36 15,-19 0-15,36-18 16,-35 0-16,35-18 16,-18-17-16,-17 53 15,35-36-15,-36-35 16,1 36-16,-1-18 15,1 35 1,17 17-16,-35-34 0,36-36 16,-19 53-1,19-53 1,-19 53-16,1-35 16,-18 35-16,18-17 15,-18-1-15,0 36 16,17-36-16,1 18 15,-1-35-15,-17 35 16,18-35-16,0 0 16,17 35-16,0-35 15,1-1-15,-19 1 16,36 0-16,0 0 16,-18 0-16,1 52 15,-1-52-15,-17 35 16,-1 18-16,1-35 15,-18 17-15,17 17 16,-17 1-16,36-36 16,-36 36-1,0-35-15,0-19 16,0 37-16,0 34 16,0-35-16,0 18 15,0-1-15,0 19 0,0-1 16,0 0 15,-18 18 0,0 0-31,1 0 16,-18 0 0,17-17-16,0 17 15,-17-18-15,0 1 16,17 17-16,0-18 15,-17 18-15,-35-18 16,34 18-16,-17-17 16,0-1-16,1 0 15,-54 1-15,17 17 16,-52 0-16,0 0 16,18 0-16,-18 0 15,70 0 1,54 0-16,-1 0 15,36 0 173,52-18-157,-35 18-31,1 0 16,17 0-16,-18-18 0,0 18 15,36 0 1,-54 0-16</inkml:trace>
  <inkml:trace contextRef="#ctx0" brushRef="#br0" timeOffset="57793.42">18397 3210 0,'18'0'94,"35"0"-94,0 0 15,17 0-15,71 0 16,1 18 0,352 52-1,-89-17-15,-211-35 16,247 53-16,-88-19 16,-36-16-16,142 52 0,-212-35 15,-35 0 1,52 0-16,-70-36 15,-17 1-15,-71-18 16,17 0-16,-17 0 16,-71 0-16,18 0 15,-18 0-15,1 0 16,17 0-16,17 0 16,36-18-16,-36 18 15,1 0 1,17 0-16,-70 0 0,-1 0 15</inkml:trace>
  <inkml:trace contextRef="#ctx0" brushRef="#br0" timeOffset="58972.65">18803 5821 0,'18'0'47,"-1"0"-31,36 0-1,35 0-15,89 0 16,246 35-16,-105 0 15,-1 1-15,-17-1 16,35 35-16,18-52 16,405 70-1,-511-88-15,-35 18 16,0 0-16,35-18 16,-71 17-16,-52-17 15,17 0-15,-36 18 16,-16-18-16,16 18 15,-52-18-15,-17 0 16,-1 17-16,-17-17 16,-1 0 15,1-17-15,-1 17-1,1 0 1,17 0-1,1 0-15,17-18 16,-18 18-16,-17-18 16,17 18-16,0 0 15,-17 0 1,-36-35 46,-88 0-46,-176-71-16</inkml:trace>
  <inkml:trace contextRef="#ctx0" brushRef="#br0" timeOffset="60195.19">16633 2840 0,'0'35'16,"0"0"-16,0 1 15,0-1-15,0 18 16,0-18-16,0 0 16,0 18-16,0-35 15,0 17-15,0-17 16,0 0-16,0 17 15,0 18-15,0-18 16,0-17 0,0-1-16,0 1 15,0 17-15,0-17 16,0-1 0,0 1-16,0 0 15</inkml:trace>
  <inkml:trace contextRef="#ctx0" brushRef="#br0" timeOffset="60927.8">16898 3457 0,'18'0'15</inkml:trace>
  <inkml:trace contextRef="#ctx0" brushRef="#br0" timeOffset="62331.51">17286 3281 0,'0'17'15,"0"-34"-15,0 52 0,0 0 16,0-17-1,0 0 1,0-1-16,18 1 16,-1-18-1,-17 18-15,18-1 16,35 1 0,-18 17-16,18 0 15,18 18-15,-1-17 16,36 17-16,-18-18 15,-17 0-15,-18 0 16,17 1 0,-34-36-16,17 17 15,-36 1-15,18-18 16,-17 0 0,0 0-16,-1 0 15,1 0 1,0-18-16,-1 1 0,-17-1 15,36-17 1,-36 17-16,17-17 16,1 0-16,-18 17 15,0 0-15,17-17 16,-17 17-16,0 1 16,0-1-16,0 0 15,0 1-15,0-1 16,0 0 15,0 1-15,0-1-1,-17 18-15,17-17 0,-18-19 16,1 36 0,17-17-1,0-1 1,-18 18-1,0 0 1,-35-35 0,0 17-1,-52-17-15,-1 0 0,35 17 16,18-17 0,18 17-16,0 18 0,-1 0 15,1 0 1,-18 0-16,36 0 15,-72 0 1,19 0-16,-36-18 16,35 18-16,-17 0 15,-35 0-15,105 0 16,1 0-16,-19 0 16,19 0-1,-1 0 1,18 18-1,-18-18 1,18 18-16,0-1 16,0 1-16,18 35 15,17-36 1,1 19-16,52-36 0,-53 17 16,36 1-16,-19 17 15,-16-35-15,17 0 16,0 18-1,-18 17-15</inkml:trace>
  <inkml:trace contextRef="#ctx0" brushRef="#br0" timeOffset="63601.89">18856 2628 0,'-18'18'31,"18"-1"-16,-17-17 1,-1 0-16,0 18 16,1 0-1,-1-18-15,0 0 16,1 17-16,-1-17 16,1 0 15,17 18-16,-18-18 17,18 18-17,-18-18-15,18 35 16,-17 0 0,17 1-16,0-1 15,0 0-15,0 18 16,0 0-16,0 0 15,17 0-15,1 0 16,-18-18-16,0 18 16,18-18-1,-18-17 17,17-18-17,1 0 1,-1 0-16,19-18 15,17 0 1,0 1-16,-36-1 16,36 1-16,-18-1 15,71 18 1,-70 0-16,-19 0 16,1 0-16,-1 0 15,1 0 1,0 0-1,-1 35 1,19 53 0,-36-52-16,0 17 15,0-1-15,0 1 16,0 0-16,0-17 16,0 17-16,0-18 15,-18 0-15,0 0 16,1-35-1,-19 0-15,-34 18 16,17-18 0,-35 0-16,17-18 15,1-17-15,17 0 0,17 17 16,1 18-16,35-17 16,-35 17 30,17 0-46,1 0 16,17 35-16</inkml:trace>
  <inkml:trace contextRef="#ctx0" brushRef="#br0" timeOffset="65483.24">16581 5398 0,'17'0'63,"-17"17"-32,0 1-31,-17 17 16,17-17-1,-18 17-15,18-17 0,0-1 16,0 1-16,0 17 16,0-17-1,0 17 1,0-17 0,0-1-16,18 1 15,-18 0-15,35-1 0,-18 1 16,1 0-1,17-18-15,18 17 16,18 1-16,-36-1 16,18 1-16,0-18 15,-18 0-15,1 0 16,-19 0 0,18 0-1,1-18-15,-19 18 16,19-52-1,-1 16-15,-17 1 0,17 0 16,-18-18 0,1 0-16,-18 18 0,18-1 15,-18 1-15,0 17 16,0-34 0,0 34-1,-18 18-15,0-18 16,-17 1-16,-18-1 15,36 0-15,-1 18 0,0 0 32,1 0-1,-19 0-15,1 18 15,0-18-31,0 18 15,17-1-15,0 1 16,-17 0-16,17 17 16,-34-18-16,34 1 15,18 0-15,-18-18 16,18 17 78</inkml:trace>
  <inkml:trace contextRef="#ctx0" brushRef="#br0" timeOffset="66010.13">17410 5786 0,'17'17'31,"1"-17"63,-1 0-63</inkml:trace>
  <inkml:trace contextRef="#ctx0" brushRef="#br0" timeOffset="67869.33">17956 5327 0,'-17'0'203,"-1"0"-172,0 0-15,1 0 0,17 18-1,-18-18 1,1 17-1,-1-17 17,0 18-17,18 0 17,0-1-1,-17 1-16,17-1 17,-18 1-32,18 0 15,0-1 1,0 1-16,0 0 16,0 17-1,18-17 1,-18-1-1,17-17 17,-17 18-17,18-18 1,0 17-16,-1-17 16,18 0-1,-17 0 1,17 0-16,-17-17 15,-4075-18 1,8149 35-16,-4039-36 16,-53 1-1,53 17 1,-53-35-16,35 36 16,-35-18-16,18-1 0,-18 54 140,0 0-124,0 34-1,0-34 17,0 17-32,-35 54 15,35-72-15,0 18 16,-18-17 0,1 53-1,17-36 1,0-17-1,0-1 1,0 1 0,0-1 15,0 1-15,0 0-1,0-1 1,0-34 140,52-36-140,1 0-16</inkml:trace>
  <inkml:trace contextRef="#ctx0" brushRef="#br0" timeOffset="69300.67">19015 5221 0,'0'18'78,"-18"-18"-47,0 0-31,1 0 16,-1 0-16,1 0 16,-1 0-1,0 0 17,1 0-32,-1 17 31,0-17-31,-17 0 15,0 0 1,17 0-16,0 0 16,-17 0-1,18 18-15,-1-18 110,0 18-63,1-18-47,17 17 15,-18 1-15,18 0 16,0-1-16,-18-17 15,1 36-15,17-19 16,0 36-16,0-35 16,17-18 124,1 0-140,17 0 16,-35-18-16,18 18 16,17 0-1,0-18 1,-17 18-1,0 0 1,-1 0 0,1 18-16,0 0 15,-1 17-15,1 36 16,0 34 15,-1-34-31,1-18 0,-18 0 16,0 0-16,0-18 15,0-17-15,0-1 16,0 18-16,0-17 16,-18-18 46,1 0-46,-1-18-16,0 18 15,18-17 1,-35 17-16,35-18 0,-18 18 16,1-17-1,-89-19 17,0 1-32,36 35 15,-36-35-15</inkml:trace>
  <inkml:trace contextRef="#ctx0" brushRef="#br0" timeOffset="71002.84">21255 3881 0,'0'0'0,"-18"123"0,18 18 16,0-17-16,0 34 15,0-34-15,18 17 16,-18-53-16,0 18 16,17-18-16,-17 18 15,0-18-15,0 18 16,0-35-16,0-18 15,0-1 1,0 1-16,0-17 16,0-1-16,0 0 15,0 18-15,0-35 16,0 17-16,0 0 16,0-17 93,18-18 110</inkml:trace>
  <inkml:trace contextRef="#ctx0" brushRef="#br0" timeOffset="72029.3">20920 5644 0,'17'0'0,"1"0"31,17 18-31,1 0 16,-1 17-16,35 0 16,1 1-1,17 34-15,-35-17 16,35-18-16,0 36 15,1-18-15,-36 17 16,-18-52-16,0 17 16,-17-35-16,-18 18 15,17-18-15,1 0 94,0-35-63,17 17-31,-35 0 16,18-17 0,-1 17-16,1-35 0,35-17 15,-18-1-15,-17 1 16,35-36-16,0 18 15,17 0-15,-52 35 16,17-18 0,0 36-16,-17 17 15,0-35-15,-1 36 16,-17-1-16,18 18 16,-18-18-16</inkml:trace>
  <inkml:trace contextRef="#ctx0" brushRef="#br0" timeOffset="73447.97">21272 3828 0,'-35'53'0,"-35"-1"16,17 19 0,-18 0-16,1-18 0,34-18 15,1 0 1,0-17-16,17 17 15,1-35-15,69-53 172,-16 18-172,34 0 16,-17-18-16,0 17 16,71-70-16,-72 89 15,1-54-15,0 36 16,0-18-16</inkml:trace>
  <inkml:trace contextRef="#ctx0" brushRef="#br0" timeOffset="73770.02">21537 3792 0,'0'0'0,"35"53"0,1 18 16,17 88-16,17-36 16,1-17-16,17 0 15,18 0-15,-36-36 16,89 71-16,-106-106 16,-35-17-16,-1 0 15,1-18 32,-18-18-31,0 0-1,0 1-15</inkml:trace>
  <inkml:trace contextRef="#ctx0" brushRef="#br0" timeOffset="80233.27">5486 12065 0,'0'-18'312,"-71"1"-296,1-19-16,-36 1 15,-18-18-15,18 0 16,1 0-16,16 18 16,1-18-16,0 36 15,53-19-15,17 19 16,0 17-16,-17 0 31,35-18-15,-17 18 31,-36 0-32,35 0-15,-17 0 16,-1 18 0,-16-18-16,-1 0 15,17 0-15,-17 0 16,36 0-16,-18 0 15,17 0-15,0 0 16,-17 0-16,17 0 16,-35 0-1,18 0-15,-18 0 0,0 0 16,18 17-16,-18 1 16,0 0-16,0-18 15,36 0-15,-19 17 16,1 1-16,17-18 15,1 18-15,-1-1 16,0 18 0,1-35-1,17 36-15,-35-1 0,17 0 32,18 18-32,0 0 15,0 0-15,0 18 0,35 34 16,18-16-1,88 69-15,-17-34 16,-36-18-16,18-1 16,-53-34-16,35 0 15,18-1-15,-53-17 16,88 0-16,-71 0 16,18-18-16,-17-35 15,-18 18-15,0-18 16,17 0-1,-34 0-15,-19 0 0,36 0 16,-17-18-16,16 1 16,-16-1-16,-1 0 15,0 18-15,-17-53 16,35 36 0,0-36-16,0 0 15,17-18-15,-17 1 16,0-36-16,-18 18 15,1-36-15,-36 18 16,17 18-16,-17 18 16,0-1-16,0-17 15,0 35-15,0 18 16,-17 17-16,-1-17 16,-17 17 30,17 1-30,0-19-16</inkml:trace>
  <inkml:trace contextRef="#ctx0" brushRef="#br0" timeOffset="82508.98">3104 7144 0,'0'-18'63,"0"-17"-47,-17 35-16,17-35 15,-18 17 1,1-17-16,17-1 15,-18 19-15,0-19 16,18 19-16,-35-18 16,17-18-16,1 35 15,-1 0-15,0 1 16,1 17-16,-18-18 16,-1-17-16,1 17 15,-53-35 1,35 18-16,-53 0 0,35 17 15,36 0 1,0 1-16,0-1 0,17 18 31,0 0-31,-17 0 32,17 0-32,-35 0 15,18 0-15,-18 18 16,0-1-16,18-17 15,0 18-15,-18 0 16,0-1-16,0-17 16,-17 36-16,17-19 15,-36 19-15,72-36 16,-18 35-16,-1-18 16,19-17-16,-1 18 15,0-18-15,1 35 16,-1-17-16,0 0 15,1-1-15,-36 54 16,35-36 0,1-17-16,-1 17 15,-17 36-15,17-36 16,18 0-16,-35 18 16,17 0-16,0 35 15,18-53-15,-17 18 16,-1 18-16,18-1 15,-17-17-15,17 36 16,0-37-16,17 19 16,1-18-16,-1 35 15,19-17-15,-1-18 16,-17 0-16,52 35 16,-35-53-16,18 0 15,18 1 1,-53-19-16,52 1 0,-35-18 15,36 17-15,-18-17 16,-18 0-16,-17 0 16,17 0-16,-17 0 15,17 0 1,-17 0-16,17 0 16,-17 0-16,-1 0 15,1 0-15,17 0 16,-17 0-1,17-17-15,-17 17 16,17-18-16,0 18 16,53-35-16,-35 17 15,-17 18-15,-1-17 16,0-1-16,18-17 16,-18 17-16,1-17 15,-1 17-15,18-17 16,-18 0-16,0 17 15,1 0-15,17-17 16,-36 17 0,1 1-1,0 17-15,-18-18 16,17 1 0,1-1 15,-1 0-16,1 18-15,0-35 16,17 17 0,-17 1-16,-1-1 15,19-17-15,-36-1 16,35 19-16,-35-18 16,17 17-16,19 0 15,-36 1-15,17-1 16,19-17-16,-19-18 15,19 18-15,-1-18 16,-18 17-16,1-17 16,0-17-16,-1 35 15,1-18-15,0 17 16,-18 1-16,17 0 16,1-18-16,0 18 15,-18-1 1,0 1-16,0 17 0</inkml:trace>
</inkml:ink>
</file>

<file path=ppt/ink/ink22.xml><?xml version="1.0" encoding="utf-8"?>
<inkml:ink xmlns:inkml="http://www.w3.org/2003/InkML">
  <inkml:definitions>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72.86527" units="1/cm"/>
          <inkml:channelProperty channel="Y" name="resolution" value="36.48649" units="1/cm"/>
          <inkml:channelProperty channel="T" name="resolution" value="1" units="1/dev"/>
        </inkml:channelProperties>
      </inkml:inkSource>
      <inkml:timestamp xml:id="ts0" timeString="2022-09-20T22:56:19.171"/>
    </inkml:context>
    <inkml:brush xml:id="br0">
      <inkml:brushProperty name="width" value="0.05292" units="cm"/>
      <inkml:brushProperty name="height" value="0.05292" units="cm"/>
      <inkml:brushProperty name="color" value="#FF0000"/>
    </inkml:brush>
  </inkml:definitions>
  <inkml:trace contextRef="#ctx0" brushRef="#br0">4357 3316 0,'0'18'235,"0"-1"-220,0 1 17,0 0 108</inkml:trace>
  <inkml:trace contextRef="#ctx0" brushRef="#br0" timeOffset="1102.16">4498 3316 0</inkml:trace>
  <inkml:trace contextRef="#ctx0" brushRef="#br0" timeOffset="1995.83">4304 3228 0,'18'0'125</inkml:trace>
  <inkml:trace contextRef="#ctx0" brushRef="#br0" timeOffset="3617.2">4516 3387 0,'17'0'62,"-17"17"48,0 54-79,0-54-31,0 1 15,0 17-15,0 1 16,0-19 0,0 1-1,0 0-15,0-1 78</inkml:trace>
  <inkml:trace contextRef="#ctx0" brushRef="#br0" timeOffset="4524.21">4586 3175 0</inkml:trace>
  <inkml:trace contextRef="#ctx0" brushRef="#br0" timeOffset="19538.21">7338 10107 0,'17'0'265,"1"-18"-249,17 1 0,-17 17-1,17 0-15,1-18 16,16 18-16,1-17 15,-17 17-15,17 0 16,-1 0 0,-34 0-16,17 0 15,1 0-15,-19 0 16,19 0-16,-19 0 0,1 0 16,0 0-16,-1 0 46,1 0-46,-1 0 32,1 0-32,0 0 15,-1 0 438</inkml:trace>
  <inkml:trace contextRef="#ctx0" brushRef="#br0" timeOffset="24114.91">2222 8167 0,'18'0'62,"0"0"1,-1 0-32,1 0 16,0 0 15,-1 0-15,1 0 0,0 0-47,-1 0 16,1 0 15,0 0 0,-1 0-31,1 0 16,-1 0 0,19 0-16,-1 0 15,-17 0 16,-1 0-15,19 0 0,-19 0-1,1 0 157,-1 0-109,1 0 218</inkml:trace>
  <inkml:trace contextRef="#ctx0" brushRef="#br0" timeOffset="32871.48">8608 10001 0,'17'0'16,"1"0"-16,0 0 16,-1 0-1,1 0 1,0 0-16,-1 0 0,19 0 15,-1 0 1,0 0-16,18 0 16,0 0-16,0 0 15,17 0 1,-17 0-16,18 0 16,-53 0-16,-1 0 15,1 0 266,-1 0-265,1 0 31,0 0-31,-1-17 77,1 17 17,0 0 62,-1 0-63,1 0 188,0 0-266</inkml:trace>
  <inkml:trace contextRef="#ctx0" brushRef="#br0" timeOffset="58272.03">9596 8273 0,'0'17'62,"0"1"-62,0 17 16,0-17-16,0-1 15,0 19-15,0-1 16,0 0-16,0 1 0,0-19 16,0 18-1,0-17-15,0 17 16,0 1-1,0-19 1,0 19-16,0-19 0,0 1 16,0 17-1,17-35-15,-17 18 16,18-1 0,-1 1-16,19-18 15,-1 18 1,-17-18-16,17 0 15,-17 0-15,-1 0 32,1 0-17,-1-18-15,-17 0 16,0 1-16,0-1 16,0 1 46,-52-1-31,-37 18-31</inkml:trace>
  <inkml:trace contextRef="#ctx0" brushRef="#br0" timeOffset="59221.41">9437 8572 0,'17'0'31,"19"0"31,-19 0-46,1-17-16,0 17 16,-1 0-1,1 0 48,0 0 140,-1 0-203,1 0 15,17 0 1,-17 0-16,-1 0 16,1 0-16,0 0 15,-1 0 1</inkml:trace>
  <inkml:trace contextRef="#ctx0" brushRef="#br0" timeOffset="60651.79">10037 8625 0,'17'0'47,"18"0"-47,-17 0 16,35 0-16,-18 0 16,-17 0-16,0 0 15,-1 0-15,1 0 16,-1 0 15,1 0 125</inkml:trace>
  <inkml:trace contextRef="#ctx0" brushRef="#br0" timeOffset="61444.22">10231 8767 0,'17'0'125,"1"0"-125,-1 0 16,19 0-16,17 0 16,17 0-16,-34 17 15,-1-17-15,0 0 16,-17 0-1</inkml:trace>
</inkml:ink>
</file>

<file path=ppt/ink/ink23.xml><?xml version="1.0" encoding="utf-8"?>
<inkml:ink xmlns:inkml="http://www.w3.org/2003/InkML">
  <inkml:definitions>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72.86527" units="1/cm"/>
          <inkml:channelProperty channel="Y" name="resolution" value="36.48649" units="1/cm"/>
          <inkml:channelProperty channel="T" name="resolution" value="1" units="1/dev"/>
        </inkml:channelProperties>
      </inkml:inkSource>
      <inkml:timestamp xml:id="ts0" timeString="2022-09-20T22:58:38.667"/>
    </inkml:context>
    <inkml:brush xml:id="br0">
      <inkml:brushProperty name="width" value="0.05292" units="cm"/>
      <inkml:brushProperty name="height" value="0.05292" units="cm"/>
      <inkml:brushProperty name="color" value="#FF0000"/>
    </inkml:brush>
  </inkml:definitions>
  <inkml:trace contextRef="#ctx0" brushRef="#br0">13600 13018 0,'0'-18'47,"-18"0"187,-17 1-234,17 17 16,0 0-16,-17-18 16,-53 0-1,35 18-15,-18-35 16,36 35-16,-18-18 16,-70 1-16,88 17 15,-1 0-15,19 0 16,-1 0 15,0 0-15,-17 0-1,17 0 1,-17 0-16,17 0 16,1 0-1,-1 0 16,1 0-15,-1 0 0,0 0-16,-17 0 15,17 0 1,18 17-16,-17-17 16,17 18 15,0 0-31,-18-18 15,0 17 1,18 1 0,-17 0-1,17-1 1,0 1-16,-18 0 31,18-1-15,0 1-1,0-1 1,-17-17 0,17 18-16,0 0 15,0-1 1,-18 1 0,18 0 15,0-1-31,0 1 15,0 0 1,0-1 0,0 1-1,0-1-15,0 19 32,0-19-17,0 1 1,0 17-1,0-17 1,0 0-16,0-1 16,0 1-16,0-1 31,18-17-31,-18 18 31,17-18-15,-17 18-16,53-1 15,-18 1 1,18 0-16,0 17 16,0-17-16,0-1 15,0 1-15,0 17 16,17-17-16,-34 17 16,-1-35-1,0 0-15,-17 18 16,0-18-16,-1 0 15,1 0 1,-18 17 0,17-17-16,1 0 15,17 0-15,1 0 16,-1 0-16,18 0 16,0 0-1,53 0-15,-89 0 16,18 0-16,1 0 15,-19 0-15,1 0 16,0 0 0,-1 0-1,1 0-15,0 0 16,17 0-16,71 0 16,-36 0-16,18 0 15,-35-17-15,-17 17 16,17 0-1,-36 0 1,-17-18 0,18 18-1,0 0 17,17 0-17,-18 0-15,19 0 16,-1 0-16,-17 0 15,-1 0-15,1 0 16,0 0 0,17 0 15,-18 0-31,1 0 0,17 0 16,1 0-1,17 0-15,88 0 16,-53 0-16,35 0 0,18 0 15,-52 0 1,-36 0-16,-18 0 16,-35-18 156,0 1-157,17-1 1,-17 0-1,0 1 1,0-1 0,0 1-16,0-1 15,0 0 1,0-17 15,0 17-15,0 1 15,0-1-15,0 0 15,0 1 0,0-1-31,0 1 16,0-1-1,0 0 17,0-17-17,0 17 1,0 1 0,0-1-16,0 0 15,0 1 16,0-18-15,0 17-16,0-17 16,0 17-1,0-17 1,-17-1 0,17 19-1,-18 17-15,18-18 16,0 1-1,0-1-15,0 0 32,0 1-32,0-1 15,-17 0-15,17 1 47,0-1-16,0 0-15,-18 18 0,18-17-1,-18 17 1,1 0 0,-1-18-16,0 18 15,-17-18-15,0 18 16,-18 0-16,0-17 15,18 17 1,-18 0-16,17 0 16,1 0-16,18 0 0,-1 0 15,0 0 1,1 0-16,-1 0 16,-53 0-1,36 0-15,-35 0 16,17 0-16,-35 0 15,17 0-15,-17 0 16,35 0-16,0 0 16,18 0-16,17 0 15,0 0 17,1 0-32,-1 0 15,0 0 1,-17 0-1,18 0 17,-1 0-32,0 0 15,-17 0-15,17 0 16,-17 0 0,17 0-16,1 0 15,-1 0 1,1 0 78,-19 17-79,36 1 1,-17-18-1,17 18 1,-18-18-16,0 0 16,18 17-16,-17 1 0,-1-18 78,0 0-63,18 18-15,-17-18 16,-1 17 0,0-17 62,18 18-63,-17-18 1</inkml:trace>
  <inkml:trace contextRef="#ctx0" brushRef="#br0" timeOffset="3500.39">18115 12912 0,'-35'0'62,"17"0"-46,-17 17-16,0-17 16,17 0-16,0 18 15,1-18-15,-36 0 16,35 0-16,-17 0 15,17 0 1,1 0-16,-1 0 0,0 0 16,1 0-1,-1 18-15,0-18 16,1 0-16,-1 0 0,1 0 31,-1 0 0,0 0 1,1 17-1,-1-17-15,0 0-1,1 18 1,-1-18-16,0 18 31,1-1 0,17 1-31,-18-18 16,0 0-16,1 17 16,17 1-1,0 0 1,-18-18-16,1 17 15,-1-17 1,18 18 0,-18-18-1,18 18 1,-17-1 0,-1 1 15,18 0-16,0-1 1,-18-17-16,18 18 16,0-1 15,0 1 0,0 0-15,0-1-1,0 1 1,0 17 15,0-17-15,0 0 15,0-1-31,0 1 16,18-1-1,0-17 17,-18 18-32,17-18 15,1 35-15,0-35 16,-18 18-16,17-18 16,36 53-16,-35-53 15,-18 18 32,35-18-31,-17 0-1,17 0-15,18 35 16,-18-18-16,0-17 16,1 18-16,-1 0 15,0-18 1,-35 17-1,18-17-15,0 18 16,-1-18-16,18 0 16,1 18-1,-19-1-15,1-17 16,0 0-16,-1 0 62,1 0-62,0 0 16,-1 0 0,19 0 15,-36-17-31,17 17 16,-17-18-1,18 18 1,-1-18-1,19-17 1,-19-18 0,19 0-1,-36 18 1,17 35 0,1-18-16,-18 1 15,0-1 1,18 0-16,-18 1 15,0-1 1,0 1 0,0-1-1,0 0 1,0 1 15,0-1-31,0 0 16,0 1-1,0-19 1,0 19 0,0-1-16,0 1 15,0-1-15,0-17 16,0 17 0,0 0-1,0 1 1,0-1-1,0 0 32,-18 18-31,18-17 15,-18 17-31,1-18 16,17 1-1,-18-1-15,0 18 16,1-18-16,-1 1 16</inkml:trace>
  <inkml:trace contextRef="#ctx0" brushRef="#br0" timeOffset="7991.94">15117 14870 0,'0'-18'0,"0"0"16,0 1 15,0-1-16,0 0-15,0 1 32,0-1-17,-53 0 1,35-17-16,-17 35 16,-18-17-1,0-1-15,0 0 16,-18 1-16,36 17 15,0 0-15,0 0 16,-1 0-16,1 0 16,17 0-1,-17 0 1,17 0 0,-17 0-16,-18 0 15,18 0 1,-18 0-16,35 0 0,1 0 15,-18 0-15,17 0 16,0 0-16,1 0 31,-1 0-15,-17 17-16,17-17 16,-17 0-16,17 18 15,0-18 1,1 0-16,-1 18 15,1-18 1,-1 17 0,0-17-1,-17 0 1,35 18 0,-35-18-16,17 0 15,-35 17-15,36-17 16,-1 18-16,0-18 15,-17 18 1,0-1 0,17-17-1,-17 18 1,-1 0-16,1-1 16,0 1-1,17 0 16,1-18-15,17 17 0,-18-17-1,18 18 17,-18-18-17,18 17 48,-17-17-32,17 18-31,0 0 0,0-1 16,-18 1 15,18 0-16,-18-1 17,18 1-32,0 0 78,-17-18-63,17 17 1,0 1-16,0 0 31,-18-18-15,18 17-16,0 1 31,0-1-15,-17 1-1,-1 0 17,18-1-17,0 1 1,0 0-16,0-1 16,0 1-1,0 0 1,0-1-1,0 1 1,18-1 15,17 1-31,0 17 16,18-17 0,-18 17-16,18-17 15,18 0-15,-18 17 16,-36-35-16,1 0 15,0 18 1,-1-18 0,1 0-1,0 0 32,17 0-31,-18 0-16,1 0 15,0 0 1,-1 0-16,1 0 0,0 0 31,-1 0-31,-17-18 32,18 18-32,0 0 15,-1 0 1,1 0-16,-1-18 15,1 1-15,0 17 16,17-18-16,-17 18 16,-1-18-1,-17 1-15,18 17 16,0 0-16,17-18 16,-17 0-1,-18 1 1,17 17-1,1 0-15,-1-18 16,1 18 0,-18-18-1,18 1-15,-1 17 16,1 0-16,-18-18 16,18 18 15,-1-17-16,1-1 1,17 0-16,-17 18 16,-1 0-16,19-35 15,-19 35 1,1-18-16,17 1 0,-17-1 16,17 0-1,0 1-15,-35-1 16,36 1-16,-19-1 15,1 0-15,-18-17 16,35 35-16,-35-35 16,36-1-16,-36 19 15,17-1 1,-17 0-16,0 1 16,18 17 155,-1 0-171,1 17 16</inkml:trace>
  <inkml:trace contextRef="#ctx0" brushRef="#br0" timeOffset="10828.82">18256 14746 0,'-17'0'110,"-36"0"-95,-35 0-15,17-18 0,-35 1 16,18-1-16,-18 1 15,36-19-15,17 36 16,17-17 0,19 17-16,-1 0 15,0 0-15,1 0 16,-1 0-16,-35-18 16,36 18-16,-19 0 15,1 0-15,0 0 16,-1-18-16,19 18 78,-1 0-78,1 0 16,-1 0-1,0 18 1,1-18-1,-4076 0-15,8168 18 16,-4093-18-16,18 17 31,-17-17-31,17 18 16,-18 0 0,0-1-16,1 1 31,17-1-31,0 1 15,0 0 1,-4092 17 0,8166-17-1,-4074 17-15,-17-35 16,17 18-16,-18-1 16,18 18-1,0-17 1,-18 17-1,1-17 1,17 17 0,0-17-16,0 0 15,0-1-15,0 19 16,0-19 0,0 1-1,0-1 1,0 1-1,0 0-15,0-1 16,0 1 15,0 0-15,0-1 0,0 1-1,0 0 1,17-18-1,-17 17-15,18 1 16,0-1 0,-18 1 15,17-18-15,-17 18 15,18-1-16,-1 1 17,1 17-17,0-35-15,-18 18 16,17-18-16,1 18 16,0-18-1,-18 17-15,17-17 16,1 0-16,-18 18 15,18-18-15,-1 0 16,1 0-16,-1 18 16,1-18-16,17 17 15,-17-17 1,0 0-16,17 0 16,0 0-1,0 0-15,1 0 16,-1 0-16,-17 0 15,-1 0 1,1 0 0,0 0-1,17 0 1,-17 0 0,17 0-1,-18 0 1,1 0-16,0 0 15,-18-17-15,17 17 16,1 0-16,0-18 16,-1 18-16,1-18 15,17-17-15,-17 17 16,17 1 0,-35-1-1,35 0-15,-35 1 16,18-1-1,-18 0 1,18 1-16,-1-18 16,1-1-16,17 19 15,18-54 1,-53 53 0,0-17-16,18 18 0,-1-1 15,-17 0 1,0 1-1,0-19 1,18 19-16,-18-1 16,0 0-16,0 1 15,0-1-15,0-17 16,0 17-16,-18-17 16,18 17-16,-17 1 15,-18-19-15,17 19 16,-17-19-16,17 19 15,-17-18-15,17 35 16,0-18-16,-17 18 63,-71 18-48,71-18-15</inkml:trace>
</inkml:ink>
</file>

<file path=ppt/ink/ink24.xml><?xml version="1.0" encoding="utf-8"?>
<inkml:ink xmlns:inkml="http://www.w3.org/2003/InkML">
  <inkml:definitions>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72.86527" units="1/cm"/>
          <inkml:channelProperty channel="Y" name="resolution" value="36.48649" units="1/cm"/>
          <inkml:channelProperty channel="T" name="resolution" value="1" units="1/dev"/>
        </inkml:channelProperties>
      </inkml:inkSource>
      <inkml:timestamp xml:id="ts0" timeString="2022-09-20T22:59:33.793"/>
    </inkml:context>
    <inkml:brush xml:id="br0">
      <inkml:brushProperty name="width" value="0.05292" units="cm"/>
      <inkml:brushProperty name="height" value="0.05292" units="cm"/>
      <inkml:brushProperty name="color" value="#FF0000"/>
    </inkml:brush>
  </inkml:definitions>
  <inkml:trace contextRef="#ctx0" brushRef="#br0">1782 3369 0,'17'0'203,"1"0"-141,-1 0 48,-34 0 327,-1 0-390,1 0-31,-1 18-16,0-18 15,1 0 32</inkml:trace>
  <inkml:trace contextRef="#ctx0" brushRef="#br0" timeOffset="4985.51">5292 3387 0,'17'0'16,"1"0"-1,0 0 16,-1-18-15,19 18 0,-19 0-16,18 0 15,1 0 1,-1 0-16,18 0 16,-18 0-16,18 0 15,18 0-15,52-18 31,-70 18-15,-18 0-16,18 0 0,-17 0 16,16-17-16,1 17 15,18 0 1,-18 0 0,-36 0-16,36 0 15,0 0-15,-17 0 16,16 0-16,-16 0 0,34 0 15,-17 0 1,53 0-16,-35 0 16,-1 0-16,-17 0 15,0 0-15,18 0 16,-36 0-16,0 0 16,18 0-16,-35 0 15,17 0-15,18 0 16,-35 0-16,17 0 15,18 0 1,-18 0-16,18 0 0,-18 0 16,0 0-16,1 0 15,17 0-15,-18 0 16,0 0-16,0 0 16,18 0-1,-35 0-15,0 0 16,17 0-16,-17 0 15,-1 0 1,1 0 0,0 0-16,-1 0 15,18 0 1,1 0-16,-1 0 16,-17 0-16,17 0 15,18 0-15,-36 0 16,19 0-16,-19 0 15,19 0-15,-19 0 47,19 0-47,-19 0 16,1 0-16,-1 0 16,19 0-16,34 0 15,-17 0-15,18 0 16,-18 0-16,-18 0 15,0 0 1,36 0-16,-36 0 16,18 0-16,0 0 15,-35 0-15,17 0 16,-18 0-16,1 0 31,0 0-15,-1 0-1,1 0 235,0 0-234</inkml:trace>
  <inkml:trace contextRef="#ctx0" brushRef="#br0" timeOffset="17526.41">8449 5433 0,'0'-18'219,"0"1"-219,-18 17 0,18-18 15,-17 0-15,17 1 16,-18-1-1,0 18 1,1-18-16,-1 1 31,18-1-15,-17 18-16,-1 0 16,0 0-16,1 0 62,-1 0-31,0 0-15,1 0 0,-1 0 15,0 0-16,1 18 1,-1-18-16,-17 0 16,17 0-1,-17 17 1,17-17-16,1 0 16,-1 0-16,0 18 15,1-18 16,-1 0-15,18 18 0,-17-18-1,-1 0 48,0 0-16,1 17-32,-1-17 1,0 18 0,1-18-1,-1 18 1,18-1-1,-35 1-15,17-1 32,18 1-17,-18 0 1,18-1 31,0 1 0,0 0-32,-17-18 1,17 17 0,-18 1-1,18 0 1,0-1-1,0 1 17,0-1-17,0 1 17,0 0-32,0-1 156,0 1-125,0 0-15,0-1 15,0 1 0,0 0-15,0-1 93,0 1-93,0-1-1,0 1 142,0 0 155,0-1-281,18-17-15,-18 18 15,0 0 63,17-18 219,1 0 108,0 17 17,-1-17-438,-17 18 16,18 0-16,0-18 31,-18 17-31,35-17 15,-35 18 17,18-1 140,-1-17-157,1 0 1,0 0-1,-1 0 1,18 0-16,1 18 31,-19-18-15,1 0-16,0 0 16,-1 0-16,1 18 15,0-18-15,34 0 16,37 0-16,-36 0 15,-36 0-15,1 0 16,-1 0-16,1 0 31,0 0 1,-1 0-17,1-18 1,17 0-1,-17 18 1,0-17 0,-18-1-16,17 1 15,1 17 1,-1-18-16,-17 0 16,18 18-1,0-17-15,-18-1 0,35-17 16,-17 17-1,-18-17-15,17 35 16,-17-18-16,0 1 16,0-1-1,0 0 32,0 1-16,0-1 1,0 0 15,0 1-32,0-1 16,0 0 219,0 1-234,-17-1 0,17 1-1,-18 17 1,18-36 0,0 19-1,-18 17 1,18-18-1,0 0 1,0 1 0,0-1-16,0 0 47,0 1-16,-17 17 281,17-18-312,-18 1 32,0-1-17,1 18-15,-1-18 31,1 18 1,-1-17-17,0 17 32,1 0 125,-1 0-156,-35 0-16,-70 0 15,-36 17-15</inkml:trace>
  <inkml:trace contextRef="#ctx0" brushRef="#br0" timeOffset="19494.68">7832 4851 0,'-18'0'125,"18"35"-109,0 0-1,18-35-15,-18 18 16,0 0 0,17-18-1,-17 17 1,18 1 140,0-1-140,-1 1 15,1 0-15,-18-1-1,18-17 1,-18 18-16,17-18 16,-17 18 15,18-18-16,-18 17 17,17 1-17,1-18 204,0 0-219,-1-18 16,19 1-1,-36-19 1,53 19-16,-36-1 16,1 0-1,17-17-15,-17 35 16,-1-35-1,1 17 1,0 18 343,-1 0-343,-17-17-16</inkml:trace>
  <inkml:trace contextRef="#ctx0" brushRef="#br0" timeOffset="30934.21">882 7285 0</inkml:trace>
  <inkml:trace contextRef="#ctx0" brushRef="#br0" timeOffset="33084.37">1041 7179 0,'35'0'46,"71"-35"-30,-71 35 0,0 0-16,1 0 15,-19 0-15,1 0 16,17 0-16,0-18 16,1 18-16,-19 0 15,1 0-15,35 0 16,18 0-1,-1 0-15,1 0 16,-36 0-16,0 0 16,0 0-16,-17 0 15,0 0 1,-1 0 0,1 0 15,17 0-31,-17 0 31,17 0-15,-17 0-1,-1 0-15,54 0 16,-36 0-16,36 0 16,-36 0-16,0 0 15,1 0-15,-1 0 16,-17 0-16,17 0 15,-17 0 1,-1 0-16,18 0 16,-17 0-16,0 0 0,-1 0 15,1 0 1,0 0-16,17 0 16,-17 0-1,17 0-15,-18 0 0,19 0 16,17 0-16,-18 0 15,18 0-15,-35 0 16,17 0 0,-18 0-16,1 0 15,0 0-15,35 0 16,-36 0-16,19 0 16,-19 0-1,18 0-15,-17 18 0,0-18 16,-1 0-1,19 17 1,17-17-16,-1 0 16,1 18-1,0 0-15,18-18 16,-36 17-16,0-17 16,18 0-16,-17 0 15,-19 0-15,19 0 0,-19 0 16,1 0-1,-1 0 17,1 0-32,0 0 15,-1 0 1,36 18-16,-35-18 16,0 0-16,-1 0 15,71 18 1,-70-18-1,17 0 1,54 0-16,-37 17 16,37-17-16,-54 0 15,-17 0-15,34 0 16,-34 0-16,0 0 16,17 0-1,-17 0 1,-1 0-1,1 0-15,17 0 16,-17 0 0,-1 0-1,19 0 1,-1 0-16,18 0 16,-35 0-16,17 0 15,-4057 0-15,8238 0 31,-4181 0-31,36 0 16,-18 0 0,-36 0-1,1 0 1,0 0 15,-1 0 235,1 0-266</inkml:trace>
  <inkml:trace contextRef="#ctx0" brushRef="#br0" timeOffset="43546.2">9366 6685 0,'0'-17'250,"-17"17"-157,-1-18-77,0 18 15,18-18-15,-35 18-1,17 0 1,1 0 0,-1 0-1,1 0 1,-1 0 31,0 0-32,1 0 32,-1 0-31,0 0 0,1 0-1,-1 0 16,0 0-15,1 0-16,-1 0 16,0 0 15,1 0-15,-1 0-1,1 0 1,-1 0-1,0 0 1,1 0 15,-1 0 1,0 0-17,1 0-15,-1 0 31,0 0 1,1 0 15,-18 0-16,17 0-16,-17 0-15,17 0 16,0 0 15,1 18 32,-1-18-48,0 0 1,1 0-16,17 18 16,-18-18-16,0 0 15,1 0-15,-1 0 16,1 17-16,-1 1 16,0-18-1,1 0-15,-1 0 16,0 17 15,1-17-31,-1 18 16,0 0 15,-17-1-15,35 1-1,-17-18-15,17 35 16,-18-35-16,0 0 15,18 36-15,-17-19 32,17 1-17,0-1 1,0 1 0,0 0-1,0-1 1,0 1-16,0 0 15,0-1-15,0 1 16,0 0 15,0-1 1,17 1-1,1-1-16,0 1-15,-1-18 16,1 0-16,-1 18 16,19-1-1,-19 1 17,19-18-32,-19 35 15,1-35-15,0 0 16,-1 18-1,1-18-15,-1 0 16,19 0-16,17 0 0,-18 18 16,36-18-16,-36 0 15,0 0-15,0 0 16,1 0 0,-1 0-16,-17 0 15,-1 0-15,18 0 16,1 0-16,-1 0 15,0 0 1,1 0-16,-1 0 16,-17 0-1,-1 0 1,1 0 0,-1 0-16,1 0 46,53 0-14,-18-18-32,-18 18 0,-18 0 15,36-18-15,-35 18 16,0-17 0,-1 17-16,-17-18 46,18 0-46,0 18 32,-18-17-17,0-1-15,0 0 16,0 1-16,0-1 31,0-17-15,0 17 15,0-17-15,-18 35-1,18-18-15,0 1 16,-18 17 0,18-18-16,0 0 15,-17 18 1,17-17-1,0-1-15,0 1 32,-18-1-17,0 0-15,18 1 16,0-1 0,-17 18-16,17-18 15,0 1 1,0-1-1,-18 0-15,18 1 47</inkml:trace>
  <inkml:trace contextRef="#ctx0" brushRef="#br0" timeOffset="45997.23">7973 8043 0,'17'0'94,"19"0"-94,-1-17 0,0 17 15,1 0-15,-1-18 16,18 18-16,-18 0 16,36-18-1,-54 18 1,1 0-16,-1 0 16,-34 0 249,-1 0-249,18 18-1,-17-18 1,-1 0 0,0 0-1,18 18-15,-17-18 16,-1 0 93,0 17-93,1-17 0,-1 0-1,0 18 1,1 0-1,-1-18 1,1 0 0,-1 0 15,0 0-31,36 0 297,35 0-266,-36 0-31</inkml:trace>
  <inkml:trace contextRef="#ctx0" brushRef="#br0" timeOffset="76079.69">9931 5574 0,'17'0'78,"19"-35"-78,34 17 16,1-17 0,35 17-16,17-17 0,18-18 15,-17 35 1,-19 1-16,-16-19 16,-36 19-16,17-1 15,-35 0-15,18 1 0,18 17 16,52-18-1,-17 0-15,18 1 16,-36-1-16,18 18 16,17-35-1,-70 35-15,0 0 16,-18-18-16,-17 18 16,17-17-16,0 17 15,1 0-15,-19 0 16,1 0-1,0 0 17,-1 0-1,19 0-15,-19 0-1,1 0 110</inkml:trace>
  <inkml:trace contextRef="#ctx0" brushRef="#br0" timeOffset="78045.24">10019 5186 0,'0'17'78,"0"1"-62,-18 0 0,18 17-16,-17-35 15,17 18-15,-18 17 16,0-35-16,-17 35 15,17 1 1,-17-19-16,35 18 16,-35-17-16,0 0 15,17 35-15,-17-18 0,35-17 16,-18-1 0,0 1-1,18-1-15,-17 1 16,-1 0-16,0 17 15,1-17 1,17-1 0,-18-17-16,36 0 265,-1 0-265,19 0 16,-19 0-16,36 0 16,0 0-16,18 0 15,17 0-15,0 0 16,18 0-16,88 0 15,-123 0 1,-36 0-16,18 0 16,-36 0 249,36-35-249</inkml:trace>
  <inkml:trace contextRef="#ctx0" brushRef="#br0" timeOffset="101499.18">8361 7743 0,'0'-17'250,"0"-18"-235,17 35-15,-17-18 16,0 0-16,0 1 16,0-1-16,0 0 15,0 1 1,0-1 15,0 0 157,0 1-157,-17-1 0,17 1-15,-18 17-1,18-18 32,-17 0-15,17 1-1,-18 17-16,18-18 17,-18 18-32,1 0 15,-1 0 17,0 0-1,1 0 0,-1 0-15,0 0-16,1 0 15,-1 0 17,1 0-32,-1 0 15,0 0 1,1 0-1,-1 0 17,-17 0-17,-1 18 1,19-18-16,-1 0 16,18 17-16,-17-17 15,-1 18-15,0 0 0,1-18 16,-1 17-1,0 1 1,1-1 0,-1 1-16,0 17 15,18-17 1,-17 0-16,-1 17 16,18 0-1,0-17-15,-18 17 31,1-17-15,17 52-16,0-17 16,0-35-16,0 0 15,0-1-15,0 1 16,0-1-16,0 19 16,17-19-1,-17 1 1,0 0-16,-4074-1 15,8166 1-15,-4074 17 16,-1 0 0,1-17-16,0 0 15,-1-18 17,-17 17-32,18-17 31,0 0 31,-1 0-46,1 0-16,35 0 16,-18 0-16,-17 0 15,-1 0-15,19 0 16,-1 0-1,0 0-15,0-17 16,1-1-16,-19 18 16,19 0-16,-19 0 15,1-18-15,0 18 16,-1-17 0,1-1-16,17 1 15,0-19 1,-17 36-16,0 0 15,-1-17-15,-17-1 16,18 0-16,0 18 16,-1-35-16,1 35 15,-18-35-15,17 17 16,-17 1-16,0-1 16,0 0-1,0 1 16,0-1-31,0-17 16,0 17-16,0-17 16,0 17-1,0 0-15,0 1 16,0-1-16,0 1 16,-17 17-1,17-18-15,0 0 16,0 1 31,0-1-32</inkml:trace>
  <inkml:trace contextRef="#ctx0" brushRef="#br0" timeOffset="188749.63">7708 2752 0,'0'17'156,"0"1"-125,0 0-15,0-1-1,0 19 17,0-19-1,0 1-16,0-1 1,18 1 0,-18 0-1,0-1 1,0 1 421</inkml:trace>
  <inkml:trace contextRef="#ctx0" brushRef="#br0" timeOffset="213095.57">14429 16528 0,'-53'0'78,"35"0"-62</inkml:trace>
  <inkml:trace contextRef="#ctx0" brushRef="#br0" timeOffset="214080.51">14058 16528 0,'18'0'125,"17"0"-110,0-18-15,1 18 16,-19-18-16,1 18 16,0 0-16,-1-17 15,19-1-15,-1 18 16,-18 0-16,1 0 16,-18-18-1,18 18 16</inkml:trace>
  <inkml:trace contextRef="#ctx0" brushRef="#br0" timeOffset="-213693.57">15311 16563 0,'17'0'109,"18"-18"-93,-17 18-16,53-17 15,-36-1 1,-17 0-16,-1 18 16,1 0-16,0 0 0,17 0 15,-18 0 1,-17-17 0,18 17-16,0 0 15,-1 0 1,1 0-1,17 0-15,-17 0 16,0 0 15,-1 0 32,1 0-32,-1 0 0,19 0 1,-19 0-17,19 0-15,-19 0 16,19 0-16,-1 0 15,-18 0-15,19 0 16,-1 0-16,18 0 16,-35 0-16</inkml:trace>
  <inkml:trace contextRef="#ctx0" brushRef="#br0" timeOffset="-191368.46">15064 7144 0,'17'0'172,"1"0"-156,0 0-1,34 0 1,-34 0-16,0 0 16,-1 0-16,19 0 0,-19 0 15,19 0-15,16 0 32,1 0-32,-35 0 0,35 0 15,-18 0-15,-17 0 16,0 0-16,17 0 15,-18 0-15,1 0 16,17 0-16,1 0 16,-19 0 484</inkml:trace>
  <inkml:trace contextRef="#ctx0" brushRef="#br0" timeOffset="-177437.43">15998 6544 0,'-17'0'109,"-1"0"-93,1 0 0,-1 0-16,0 0 15,1 0-15,-1 0 16,0 0-16,1 0 16,-1 0-1,-17 0 1,17 0-16,1 0 15,-1 0 1,0 0-16,1 0 0,-1 18 16,0-18-16,1 0 15,-1 0 17,0 17-1,1-17-16,-1 0 1,1 0 0,-1 0 31,0 0-32,1 0-15,-1 0 16,0 0-16,-17 18 15,17-18-15,1 0 16,-19 0-16,36 18 16,-17-18-1,-1 0 1,-17 0 15,17 0-31,1 0 31,-1 0-31,0 0 32,-17 0-17,17 0-15,1 0 16,-18 0-16,17 0 16,-53 17-1,54-17-15,-19 18 16,19-18-16,-1 0 15,0 18 1,1-18-16,-18 17 0,17-17 16,-17 0-1,35 18-15,-18-18 16,0 0 15,18 17-15,-17-17-16,-1 18 15,0-18-15,1 18 16,-1-18 0,1 17-16,17 1 15,-18 0 1,0-1-16,1 1 16,17 0 15,0-1 0,0 1-15,0-1-1,0 1-15,0 0 16,0-1-16,0 1 16,0 0-1,0-1 1,0 1-1,17 0 1,1-18-16,-18 17 16,18-17-16,-1 35 15,18 1 1,18-36 0,-53 17-16,18 1 15,0-18 1,-1 18-16,1-18 31,0 0 0,-1 17-15,1-17-16,17 18 16,0-18-1,1 0-15,-19 18 0,1-18 16,0 0-1,-1 0 32,36 0-47,18 0 16,-18 0-16,0 0 16,17 0-16,1 0 15,-18 0-15,0 0 16,17 17-1,-35-17-15,1 0 0,-19 0 16,1 0 0,0 0-1,17 0 1,-18 0 15,19 0-31,-19-17 16,1 17-16,0-18 15,-1 18-15,19 0 16,-1 0-16,18-35 0,-36 17 16,19 0-1,-36 1-15,17 17 16,1-18-16,0 0 16,-18 1-1,17 17-15,-17-18 16,0 1-1,0-1-15,0 0 16,18 1 0,-18-1-16,0-35 31,0 35-15,0 1-16,0-1 0,0 1 15,0-1-15,0 0 16,0 1-1,0-1-15,0 0 16,0 1-16,0-1 16,0 0-16,0 1 15,0-18-15,0-18 16,0 35-16,0 0 16,0-17-16,0 17 15,0 1 1,-18 17-1,1 0 1,-19-36 0,-17 36-16,0 0 15,1-17-15,16 17 16,19 0 0,-1 0-16,0 0 15,-35 0-15,36 0 16,-1 0-1,18 17 48,0 1-32,18-18 79,-1 35-110,1-17 0</inkml:trace>
  <inkml:trace contextRef="#ctx0" brushRef="#br0" timeOffset="-174398.48">16651 6720 0,'0'0'0,"18"0"16,-1 0-16,1 0 15,17-17-15,1 17 16,-1-18-16,-17 18 15,34 0 1,-34 0 0,17 0-16,-17 0 15,17 0-15,-17 0 16,0 0-16,-1 0 16,18 0-16,-17 0 0,35 0 15,0 0-15,-18 0 16,18 0-1,-35 0-15,-1 0 16,19 0-16,-19 0 16,1 0 687,0 0-688</inkml:trace>
  <inkml:trace contextRef="#ctx0" brushRef="#br0" timeOffset="-156448.35">18380 8502 0</inkml:trace>
  <inkml:trace contextRef="#ctx0" brushRef="#br0" timeOffset="-119162.11">13529 1958 0,'0'35'16,"0"-17"-16,0 17 15,0 0 1,0 1-16,0-1 15,0 18 1,0 35-16,0-70 16,0 35-16,0-18 15,0 71-15,0-89 16,0 19-16,0-19 16,0 1-16,0 0 15,0-1-15,0 1 16,0-1-16,0 19 15,0-19 1,18 1-16,-1 17 16,-17-17-16,18 0 0,0-18 62,34 0-62,72 17 16,-36-17-1,106 18-15,-35 0 0,-36-1 16,71-17-16,36 18 16,-36-18-16,17 17 15,-34-17-15,-54 0 16,-17 0 0,0 0-16,-71 0 15,18 0-15,-18 0 16,-17 0-16,0 0 15,-1 0 1,1 0 0,0 0-16,-1 0 15,1 0-15,17 0 16,0 0-16,-17 0 16,0 0-16,-1 0 31,1 0-16,-18-17-15,0-1 16,18 18 0,-18-17-1,17-36-15,1 35 16,0-17-16,-18-1 16,17-17-1,1 1-15,-18 16 0,17 1 16,-17-18-1,0 18-15,0-18 0,0 18 16,0-1-16,0 1 16,0-18-16,0 18 15,0 0 1,-17-1-16,17 1 16,-18 0-16,18-18 0,-17 35 15,17 1-15,0-19 16,-18 1-16,18 17 15,0 1 1,0-1 0,-35 18 77,-18 0-77,-71 0-16,-52 0 16,-71-18-16,53 1 15,-124-18-15,-87 17 16,140 0-16,18 1 16,18-1-16,-18-17 15,53 17-15,123 18 16,36 0-16,0 0 31,0 0-31,17 18 16,0-18-16,-17 0 15,-124 35 1,106-17-16,18-18 16,17 17-1,1 1-15,17 0 110,53-1-79</inkml:trace>
  <inkml:trace contextRef="#ctx0" brushRef="#br0" timeOffset="-115217.36">20726 6438 0,'-18'0'15,"-35"0"-15,0 0 16,-17 0-16,-19 0 16,-16 0-16,16 0 15,-34 0 1,35 0-16,17 0 0,18 0 15,36 0 1,17 18 172,0-1-173,0 1 1,0 0-16,0-1 15,0 19 1,0-19-16,0 19 16,0-19-16,17 89 15,-17-53 1,18 0-16,0 17 0,-18-34 16,0 17-1,0-18-15,17 18 16,-17-18-16,0 0 15,0 1-15,0-1 16,0-17-16,0 17 16,0 18-16,0-36 15,18 1-15,-18 0 16,0-1 0,17-17 62,19 0-78,17 0 15,35-17-15,18 17 16,0 0 0,35 0-16,-18 0 15,-52 0-15,70 0 0,-53 0 16,18 0-16,-18 0 15,-17 0 1,-19 0-16,19 0 16,-4110 0-16,8131 0 15,-4039 0-15,-35 0 16,34 0-16,1 0 16,-17 0-16,122 0 31,-52 0-31,-53 0 15,-35 0-15,-1 0 16,1 0 78,0 0-79,-18-18 1,0 0 62,17 18 16,-17-17 453,18-1-547,0 0 15,-18 1 1,17-18 15,-17 17 1,18 18-32,0-35 15,-18 17-15,0 0 16,17 1-16,-17-1 15,0 0-15,18 1 16,-18-18 0,17 35-1,-17-18 1,0 0 0,0 1-1,0-1-15,0 0 16,0 1-1,0-1 1,0 0 0,0 1 15,0-1 0,0 1-15,18 17-1,-18-18 1,0 0 0,0 1 15,0-1 0,0 0-15,0-17-1,18 17 1,-18 1 0,17-1-1,-17 1-15,0-36 16,0 0-16,0 17 0,0 19 16,0-1-1,18 0-15,-71 1 203,-141-1-187,88 18-16,36 0 16,-19 0-1,-34 0-15,0 0 16,-36 18-16,53-1 15,35-17-15,36 0 16,17 0-16,18 18 0,-17-18 16,-1 0 46,1 0-31,-1 0-15,-17 0 0,-1 0-16,-17 0 15,-17 0-15</inkml:trace>
</inkml:ink>
</file>

<file path=ppt/ink/ink25.xml><?xml version="1.0" encoding="utf-8"?>
<inkml:ink xmlns:inkml="http://www.w3.org/2003/InkML">
  <inkml:definitions>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72.86527" units="1/cm"/>
          <inkml:channelProperty channel="Y" name="resolution" value="36.48649" units="1/cm"/>
          <inkml:channelProperty channel="T" name="resolution" value="1" units="1/dev"/>
        </inkml:channelProperties>
      </inkml:inkSource>
      <inkml:timestamp xml:id="ts0" timeString="2022-09-20T23:04:55.602"/>
    </inkml:context>
    <inkml:brush xml:id="br0">
      <inkml:brushProperty name="width" value="0.05292" units="cm"/>
      <inkml:brushProperty name="height" value="0.05292" units="cm"/>
      <inkml:brushProperty name="color" value="#FF0000"/>
    </inkml:brush>
  </inkml:definitions>
  <inkml:trace contextRef="#ctx0" brushRef="#br0">11112 11853 0,'-17'0'125,"-18"0"-109,-18 0-16,0 0 15,-35 0-15,35-17 16,35 17-16,-35 0 15,-53-18-15,36 18 16,-54-18 0,36 1-16,17-1 0,1 18 15,17-17 1,18 17-16,-18 0 0,0-18 16,35 18-16,-35 0 15,36 0 1,-19 0-16,19 0 15,-19 0 1,19 0 0,-1 18-16,-70 34 31,53-34-31,-1 17 16,19-35-16,-1 36 15,-35-19-15,18 1 16,35 0-16,-35-1 15,17 1-15,0-1 16,18 1-16,-17 0 16,-1 17-16,18 0 15,0-17 1,0 0 0,0-1-16,0 18 15,0 1 1,0-19-16,35 72 15,-35-37-15,0-16 0,36-19 16,-36 1 0,0 0-16,0-1 15,0 19-15,0-1 16,0 18-16,0-18 16,35 0-16,-17 1 15,-18 17-15,0-1 16,17-16-16,-17-1 15,36-17-15,-36-1 16,17 19-16,1-19 16,-1 19-16,1-1 15,17 0-15,-17 0 16,35 1-16,-35-19 16,34 19-16,1-19 15,-17 1 1,-1-18-16,0 0 15,1 0-15,-19 0 16,36 0-16,-35 0 16,-1 0-16,1 0 15,0 0-15,-1 0 16,19 0-16,16-18 16,1-17-16,-17 35 15,17-18-15,-18 1 16,35-1-16,-34 0 15,17-17-15,0 17 16,35-34-16,-53 16 16,0 19-16,18-19 15,-53 19 1,18-1-16,-1-35 16,-17 35-16,18-17 0,-18 0 15,0 0 1,0-18-16,0 17 15,0 19-15,0-18 16,0 17-16,0 0 16,0 1-16,-35-19 15,17-17-15,-17 0 16,17 18-16,-70-71 16,53 53-16,-36-17 15,36 52-15,17-17 16,1 17-16,17 1 15,-36-1-15,36 0 16,-35-17 0,18 35-1,-1-17 1,0 17 0,1 0-16,17-18 15,-18 18 1,0-18-1,18 1-15,0 34 79</inkml:trace>
  <inkml:trace contextRef="#ctx0" brushRef="#br0" timeOffset="10254.94">12894 13582 0,'0'-18'47,"0"-17"-32,0 17-15,0 1 16,0-1-16,0 0 16,0-34-1,-35-19 1,-1 53 0,1-17-16,18 17 15,-19 1-15,19-1 0,-54 1 16,36-19-16,0 19 15,-18-1-15,17 0 16,1 18 0,17 0-1,1 0 1,-1 0 0,0 0-16,-52 0 15,35 0 1,-18 0-16,17 0 15,19 0-15,-18 0 16,-1 18-16,19-18 16,-19 0-16,36 18 15,-17-18 1,-1 17-16,-17 1 31,35 0-15,-18-18-1,18 17-15,-17 1 16,-1-18 0,18 17 31,0 19 140,0-1-171,-35 18-16,35 0 15,-18-18 1,0 0-16,1 18 16,17-17-16,0-1 15,0 0-15,0 0 16,0-17-16,0 0 15,0 17-15,0-17 16,0-1 0,0 1-1,0 0 1,17-1-16,1 18 16,0-17-1,-1 0-15,1-1 16,0 1-16,17-18 15,0 0-15,0 0 16,36 0-16,-18 18 16,17-1-1,36-17-15,-35 0 0,-18 0 16,-18 0-16,-17 0 16,17 0-16,0-17 15,-17-19 1,35 1-16,-36 0 0,19-18 15,17 18 1,-36-1-16,36-17 16,-35 0-16,-1 18 15,1-18-15,-18 18 16,18 0-16,-18-18 16,0 18-16,0 17 15,-18 18 79,0 0-78,-52 18-16</inkml:trace>
</inkml:ink>
</file>

<file path=ppt/ink/ink26.xml><?xml version="1.0" encoding="utf-8"?>
<inkml:ink xmlns:inkml="http://www.w3.org/2003/InkML">
  <inkml:definitions>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72.86527" units="1/cm"/>
          <inkml:channelProperty channel="Y" name="resolution" value="36.48649" units="1/cm"/>
          <inkml:channelProperty channel="T" name="resolution" value="1" units="1/dev"/>
        </inkml:channelProperties>
      </inkml:inkSource>
      <inkml:timestamp xml:id="ts0" timeString="2022-09-20T23:05:43.802"/>
    </inkml:context>
    <inkml:brush xml:id="br0">
      <inkml:brushProperty name="width" value="0.05292" units="cm"/>
      <inkml:brushProperty name="height" value="0.05292" units="cm"/>
      <inkml:brushProperty name="color" value="#FF0000"/>
    </inkml:brush>
  </inkml:definitions>
  <inkml:trace contextRef="#ctx0" brushRef="#br0">12365 6385 0,'17'-17'16,"-17"-1"-1,18 0 17,-18 1 61,0-1-93,0 0 16,-18 1-16,1-1 16,-1-17-1,1 17-15,17 1 16,-36-1-16,1-17 15,17 35 1,18-18 0,-17 18-1,17-18 1,-18 18-16,0 0 16,-17 0-16,18 0 15,-1 0 16,0 0-15,1 0 0,-1 0-16,0 0 15,1 0 1,-1 18-16,0-18 16,1 0-16,-18 0 15,-1 0 1,-17 0-16,18 0 15,17 18 1,1-18 0,-1 0-1,1 17 17,-1 1-17,-17-18-15,17 18 16,0-18-16,1 17 15,17 1-15,-18-18 16,18 18-16,-18-18 16,1 17-16,-1 1 15,18-1 1,-18-17 0,18 18 15,0 0-16,-17-18 1,17 17-16,0 1 16,0 0 15,0-1-15,0 1-16,0 0 31,0 17-31,0-18 15,0 1 1,0 0-16,0-1 16,0 1-16,0 17 15,0 1-15,0-1 16,0-17-16,0-1 16,0 18-16,0-17 15,0 17 1,0-17-1,0 0-15,0-1 16,0 1 0,0 0-16,0 17 15,0-18 1,0 19 0,0-19-1,17 19 1,-17-19-1,0 1 17,0 0 46,18-18-31,0 0-32,17 0 1,18 0-16,-18 0 0,1 0 16,-19 0-16,18 0 15,1 0-15,87-36 31,-105 19-15,17-1-16,-17 18 16,-1 0-1,19-18-15,-1 1 32,-17 17 30,-18-18-62,17 18 16,-17-18-16,35 1 15,1-18 1,-19 17 0,1 18-16,0-35 15,-1 17 1,1 0-1,0 1-15,-18-1 0,35 0 16,-35 1 0,17-18-16,-17 17 15,18 0-15,-18 1 16,0-1-16,18 0 16,-18 1-1,0-19-15,0 19 16,0-1-16,0 0 15,17-34-15,-17 34 32,0 0-32,0 1 15,0-1-15,0 0 16,0 1 15,0-1 0</inkml:trace>
  <inkml:trace contextRef="#ctx0" brushRef="#br0" timeOffset="27652.46">9772 12929 0,'18'0'47,"17"0"-47,35 0 15,54 0-15,-1 0 16,36 0-16,35 0 16,0 18-16,-35 0 15,-71-18 1,36 17-16,-72-17 0,-34 0 15,-53 0 235,-18 0-250,-18 18 16,54-18-16,-19 18 16,19-18-16,-1 0 15</inkml:trace>
  <inkml:trace contextRef="#ctx0" brushRef="#br0" timeOffset="29544.79">21766 12947 0,'18'0'31,"0"0"-15,17-18-16,-17 18 15,17-17-15,0-1 16,36 18-16,-18 0 0,52-18 16,54 18-1,53 0-15,176 0 16,18 0-16,-54 18 15,-52 17-15,-159-35 16,-17 0-16,-71 0 16</inkml:trace>
</inkml:ink>
</file>

<file path=ppt/ink/ink27.xml><?xml version="1.0" encoding="utf-8"?>
<inkml:ink xmlns:inkml="http://www.w3.org/2003/InkML">
  <inkml:definitions>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72.86527" units="1/cm"/>
          <inkml:channelProperty channel="Y" name="resolution" value="36.48649" units="1/cm"/>
          <inkml:channelProperty channel="T" name="resolution" value="1" units="1/dev"/>
        </inkml:channelProperties>
      </inkml:inkSource>
      <inkml:timestamp xml:id="ts0" timeString="2022-09-20T23:07:01.465"/>
    </inkml:context>
    <inkml:brush xml:id="br0">
      <inkml:brushProperty name="width" value="0.05292" units="cm"/>
      <inkml:brushProperty name="height" value="0.05292" units="cm"/>
      <inkml:brushProperty name="color" value="#FF0000"/>
    </inkml:brush>
  </inkml:definitions>
  <inkml:trace contextRef="#ctx0" brushRef="#br0">16245 10460 0,'0'0'0,"-35"18"31,17-1 1,1 36-32,17 0 15,0-18-15,-18 177 47,18-194-47,0 52 31,0-52-15,-17-1-16,-1-34 125,0-1-109,-35-17-1,0 0-15,1-1 16,16 19-16,1-1 15,17 18 1</inkml:trace>
  <inkml:trace contextRef="#ctx0" brushRef="#br0" timeOffset="969.83">15946 10530 0,'17'-17'125,"18"17"-125,1-18 16,17 18 0,0-17-16,-18 17 0,88-36 15,36 36-15,-53-17 16,-18 17-16,-70 0 16,-1 0-16,-34 0 109,-1 0-78,0 0 0,1 0 1</inkml:trace>
  <inkml:trace contextRef="#ctx0" brushRef="#br0" timeOffset="1908.68">16528 10813 0,'0'17'46,"17"1"-14,-17 0-17,0-1-15,0 18 16,0-17 0,0 0-1,0-1-15,0 1 16,0 0-1,0-1-15,0 1 47,18-18 110,0 0-157,-18-18 15</inkml:trace>
  <inkml:trace contextRef="#ctx0" brushRef="#br0" timeOffset="2613.89">16792 10760 0,'0'17'15,"0"1"17,0 0-32,0-1 15,0 1-15,18 0 16,-18-1 0,0 1-16,0-1 15,0 1 1,0 0-1,0-1 17,0 1-1,18-18-15,-18 18-1,52-18 63,-34 0-78,0 0 16</inkml:trace>
  <inkml:trace contextRef="#ctx0" brushRef="#br0" timeOffset="23534.63">17515 7161 0,'0'18'47,"0"0"-47,0-1 31,0 1-15,0 0-16,0-1 15,0 1 1,18-1-16,0 36 16,17-17-1,-35-19-15,35 1 16,18 17-16,-53-17 0,18-18 16,-1 0 109,19 0-94,-19-18-16,1 18 1,0-17-16,-1-1 16,-17 0-16,18 1 15,0-1 1,-18 0 0,0 1-1,0-1 1,17 0-1,-17 1 1,0-1 15,0 1 16,-17 17-31,-1-18-16,0 0 15,18 1 1,-35-1-16,17 18 16,1-18-1,-1 1-15,0 17 16,1 0 31,-1 0-16,1 0 16,-1 0-31,18 17 46,-18-17-62,18 18 16,0 0-1,-17-18 1,17 17-16,0 1 16,-18-18-1,18 18 1,-18-18-16,18 17 15,0 1 17,0-1-1,0 1 0</inkml:trace>
  <inkml:trace contextRef="#ctx0" brushRef="#br0" timeOffset="28860.6">17903 7355 0,'18'0'125,"0"0"-125,-1 0 32,1-17-17,17 17 1,-17 0-1,17 0 1,-17 0-16,0 0 0,17 0 16,0 0-1,0 0-15,1 17 16,-1-17-16,0 0 16,18 0-16,-18 18 15,54-18 1,-37 0-16,37 18 15,-72-18 189,1-18-189,-18 0 1,18 1-16,-1-1 15,18-17 1,-35 17 0,0 1-16,0-1 15,18 18-15,-18-18 16,0 1-16,0-1 31,18 18 0,-18 18 110,0 17-141,0 18 16,17-18-1,-17 18-15,18-35 16,0 17-16,-18 18 16,17-35-16,1-1 15,-18 1 1,18-18 78,35-18-79,70-70 1,-52 53-1,-36-1-15,0 1 16,0 0-16,-17 17 16,0 1-1,-18-1-15,17 0 0,-17 1 16,0 34 125,0 1-141,0 0 15,0 17-15,0-18 16,0 19-1,0-1-15,0 0 0,0 36 16,18-71 78,17-18-63,1-17-15,-1 17-16,0-17 0,0 0 15,-17-1 1,0 36 15,-18-17-15,17 17-16,-17 17 78,0 19-62,18-1-16,-18-17 15,0-1 1,18-17 140,17 0-140,18-17-1,-18 17-15,18 0 16,0 0-16,17-18 16,-17 18-16,-17 0 15,-1 0-15,-18 0 16,-17-18-1,18 18-15,0 0 79,-1 0-33,19 0-46,-19 0 16,19 0 0,-1 0-16,-35-35 187,0 17-171,0 1-1,0-1-15,0 1 16,0-1-16,0 0 16,0 1-1,18 17 1,17-18 0,-18 18 15,19-18-31,70 18 0,-36 0 15,-17 0 1,0 0-16,-35 0 0,35 0 16,-18 0-1,-35 18 17,0 17-17,0 1 1,0-1-16,0-18 0,0 1 15,0 0 17,17-36 124,1 0-156,17 1 31,-17-1-31,-18 1 16,35-1-16,1 18 15,-19 0 1,1 0-16,-1 0 0,1-18 16,-18 36 62,18 0-78,-18 17 0,17 18 15,1-18 1,-18 0-16,0 1 0,0-19 16,0 1-1,0 0-15,0-1 32,18-52 61,35-71-61,-18 71-32,-18-1 0,19 1 15,-1 18-15,-17-1 16,17 18-16,-17-18 15,-1 18-15,-17 18 79,0 17-64,0-17-15,0 17 16,0 0-1,0 1-15,0-19 16,0 1-16,18-36 109,17 1-109,-17-19 16,17 36-16,-35-17 16,18 17-16,-1-36 0,1 36 15,0-17 1,-18 52 109,0-17-109,0-1-1,17-17 126,89 0-126,0-17 1,35 17-16,141 0 16,-88 0-1,-106-18-15,36 18 0,-54 0 16,-52 0 0,-36 0 218</inkml:trace>
  <inkml:trace contextRef="#ctx0" brushRef="#br0" timeOffset="30159.83">22719 7161 0,'-35'0'62,"17"0"-31,0 18-15,1-18 0,-1 0 15,0 18-16,1-18 1,-1 0-16,18 17 16,-18 1-1,18 0 1,0-1 0,-17 1-16,17-1 15,0 1 16,0 0 16,0-1-15,0 1 14,17-18-14,19 35-17,-19-35 1,1 0-16,0 18 16,-1-18-16,1 0 15,-18 18-15,18-1 16,-1-17 15,1 0 16,0 0 15,-1 0-46,-17-17-16,18 17 16,-1-18-16,19 0 15,-19 1 1,1-1 0,0 0-16,-18 1 15,0-1-15,0 0 16,0 1-16,0-1 15,0 1 17,0-1-32,-18 18 62,-88 35-46</inkml:trace>
  <inkml:trace contextRef="#ctx0" brushRef="#br0" timeOffset="34251.98">18927 6544 0,'0'35'32,"0"-17"-17,0 17 1,0 1 0,0-1-16,0 0 15,0 18-15,0 0 16,0-18-16,0 0 15,0 18-15,0-35 16,0 0 0,0-1-16,0-34 125,0-1-125,0 0 15,0 1-15,0-1 16,0 0-16,17 1 16,1-18-1,-18-1-15,17 19 16,-17-1-16,0-35 15,0 35-15,0-17 16,18 18 0,-18-1-1,0 0 1,0 1 0,18 17-1,-1-18 16,1 18 1,-18-18-17,18 18-15,-1 0 16,1 0 15,0 0-15,17 0 15,-18 0 0,1 0-31,-18 18 0,18-18 16,-18 18 0,0-1-1,0 1-15,0 0 31,0-1-15,0 1-16,0-1 31,0 1-31,-18 0 16,0-1 0,1-17-1,-18 18 1,17 0-16,0-18 0,-17 0 15,35 17 1,-18-17-16,1 0 188,34 18-17,36 0-155,-17-1-16,16 1 0,-16-1 16,-19-17-16,1 18 15,-18 0-15,18-18 16,-18 17 0,17 1-1,-17 0 16,18-18-15,-18 17 0,0 1-1,18-18 95,-1 0-79,1 0-31,0 0 16</inkml:trace>
  <inkml:trace contextRef="#ctx0" brushRef="#br0" timeOffset="35679.98">20461 6756 0,'0'17'94,"0"1"-79,0 17 1,0-17-16,0 17 16,0 36-1,0-36-15,0-17 16,0-1-16,0 19 0,0-1 16,0 0-1,0 0 1,0-17-1,0 0 17,0-1-1,-18-17 110,1-17-141,-1-1 15,-17 18-15,17-18 16,1 18-16,-19-17 15,36-1 1,-17 18-16,17-18 78,-18 18-78,18-17 16,0-1-1,-18 1 1,1 17 0,17-18-1,-18 18-15,18-18 16,0 1-16,-17 17 16</inkml:trace>
  <inkml:trace contextRef="#ctx0" brushRef="#br0" timeOffset="36259.22">20426 6615 0</inkml:trace>
  <inkml:trace contextRef="#ctx0" brushRef="#br0" timeOffset="37266.76">21008 6473 0,'-18'0'16,"-17"0"-1,35 36-15,-18-36 16,1 17-16,-1 19 16,0-19-16,1 19 15,-1-36 1,18 17-16,-17 1 16,17 0-16,-18 17 15,0-35-15,18 17 0,-17 1 16,17 0-1,-18-1-15,18 1 0,-18 0 16,18-1 0,0 1-1,-17 0 1,17-1 0,17-17 109</inkml:trace>
  <inkml:trace contextRef="#ctx0" brushRef="#br0" timeOffset="38030.94">20743 6509 0,'0'17'47,"0"1"-47,0 0 16,0 17-1,18 18-15,0-53 16,-18 35-16,17 0 16,19 18-16,-19-17 15,1-19-15,-1 19 16,-17-19-16,36 18 15,-19-35 17,1 0 93,0 0-110,-1 0 1,1 0-16,0 0 0,-1 0 31</inkml:trace>
  <inkml:trace contextRef="#ctx0" brushRef="#br0" timeOffset="41175.89">17903 8308 0,'-17'0'78,"-1"18"-62,1-1-16,-1 1 15,0-18 1,18 17-16,-17-17 15,17 18 1,-18 0-16,18-1 16,-18 1-16,1 17 15,-1-35-15,0 36 16,1-19 0,17 18-16,0-17 15,-18 0-15,18-1 16,0 1-16,0 0 31,0-1 0,18-17-15,-1 0 0,1 0-1,17 0 1,-17-17-1,0 17 1,-1-18-16,-17 0 16,18 18-16,-18-17 15,18-1-15,-18 0 0,17 18 16,-17-17 0,18-18-1,-18 17-15,0-17 16,0 17 15,0 0-31,0 1 16,0-1-1,0-17 1,0 17 0,0-17-1,-18 17 1,18 1-1,-17 17 64,-1 0-33,18 35-14,35-35-17,0 18-15,18-1 16,194 18 0,-123-35-1,-1 18-15,36-18 16,53 0-16,-142 0 15,-17 0-15,0 0 16,0 0-16,-18 0 16,18 0-16,-18 0 15,18 0-15,0 0 16,18 0-16,-18 0 16,35 0-16,-17 0 15,52 0 1,-35 0-16,-17 0 15,35 18-15,-1-18 0,-52 0 16,0 0-16,71 0 16,-54 17-1,18-17-15,107 18 0,-54-18 16,-18 0 0,-35 18-16,18-18 15,-18 0-15,0 17 16,-52-17-16,17 0 15,105 18 1,-52-18-16,335 18 16,-300-1-1,-17 1-15,-36-18 16,-17 0 0,-36 0-16,-18 0 78,19 0-63,-1 0-15,0 0 16,1 0-16,-1 0 16,0 17-16,18-17 0,-35 0 15</inkml:trace>
  <inkml:trace contextRef="#ctx0" brushRef="#br0" timeOffset="42531.99">22948 8467 0,'-17'0'62,"-1"0"-46,0 0 0,18 17-1,-17-17 1,-1 0-16,0 18 16,1-18-1,-19 35 1,19-17-16,-1-18 15,18 17 1,0 1-16,-17 0 31,17-1 1,0 1-1,0 0 16,17-18 46,1 0-46,-1 0 31,1 0-46,0 0-1,-18-18 16,17 18-47,1 0 15,0-35 1,-1 35-16,1-18 16,-18 0-1,18 1-15,-18-1 16,0 1 0,17 17-16,-17-18 15,0 0-15,0 1 16,18-1-1,-18 0 1,0 1 0,0-1-1,0 0 1,0 1 0,0-1-16,0 1 31,-35 17 47,-107 0-62,19 0-16,-71 17 15</inkml:trace>
  <inkml:trace contextRef="#ctx0" brushRef="#br0" timeOffset="44440.71">19050 3545 0,'0'36'47,"-35"-1"-32,-36 53 1,-17-17-16,-36 35 0,19-18 15,-125 71 1,72-36-16,52-70 16,18 17-1,35-34-15,35-1 16,0-17-16,18-1 16,-17-17-16,-1 18 15,-17-71 110,35 18-125,0-1 16,0 1-16,0 0 0,0 0 15,0-18-15</inkml:trace>
  <inkml:trace contextRef="#ctx0" brushRef="#br0" timeOffset="45104.44">17868 3863 0,'0'0'0,"18"0"0,17 35 16,-17-35-16,17 18 15,-17-18-15,-1 17 16,19-17-16,-36 18 16,35-18-16,0 18 15,0-18-15,18 35 16,-17-17-16,-1-1 15,0 1-15,71 35 16,-35-35 0,34 17-16,1 18 0,-35-18 15,-18-17-15,17 17 16,1-17-16,-18-1 16,0 18-1,-18-35-15,-17 0 188,-1 0-173</inkml:trace>
  <inkml:trace contextRef="#ctx0" brushRef="#br0" timeOffset="46144.24">19262 3933 0,'17'0'78,"1"18"-62,17-18-16,1 18 15,16-1-15,37 1 16,-36 0-16,-1-1 15,1-17-15,-53 18 110,0 0-63,-17-18-32,-1 17 1,0 1 0,-34-18-1,52 18-15,-36-1 16,1-17-16,0 18 15,17-1-15,0-17 16,1 0-16,-1 18 16</inkml:trace>
  <inkml:trace contextRef="#ctx0" brushRef="#br0" timeOffset="47563.75">19879 3933 0,'18'0'110,"17"0"-95,0 0-15,18 0 16,-18 0-16,1 0 16,-1 0-16,-17 0 15,-1 0-15,-17 18 282,-17 0-267,-1-18 16,0 35-31,1-35 16,17 18-16,-18-1 0,18 1 16,-18-18-1,1 0-15,-19 35 16,-52 18-16,88-35 16,18-18 155</inkml:trace>
  <inkml:trace contextRef="#ctx0" brushRef="#br0" timeOffset="49548.48">20814 3863 0,'0'88'31,"0"-53"-31,0 1 0,0-1 16,0-17-1,0 35-15,0-36 0,0 36 16,0-18-16,0-17 15,0 17-15,0 1 16,0-19-16,0 1 16,0-1-16,0 1 15,0 17 1,0-17-16,0-36 141,18-17-126,-18 0 1,0 17-16,0 1 15,17-72-15,-17 36 16,0 1 0,0 16-16,18 1 15,-18 0-15,0 17 16,17-17-16,-17-1 16,18-16-16,-18 16 15,18 19-15,-18-1 16,35-17-16,-35 17 15,18 0 1,-1 18 0,1-17-16,0 17 15,17-18 1,-18 18 0,-17-17-1,36 17-15,17 0 16,17 0-16,-17 0 15,18 0-15,-54 0 16,-17 17 31,0 1-31,0 17-1,0 0 1,0-17-16,0 17 15,0-17 1,0 17-16,0-17 0,0 17 16,0 0-16,-17-17 15,17 0-15,-18-18 16,0 17-16,1 1 16,-19-18-1,1 0-15,18 18 16,-19-1-16,19-17 15,-1 0 1,0 0 15,36 18 157,0-18-173,17 0-15,-35 18 16,18-1-16,-1-17 16,1 18-16,17-1 15,-17 1-15,-1 0 16,1-1 0,0 19-1,-18-1-15,35-17 16,-35 17-16,35-18 15,-35 1-15,53 0 16,-35-1-16,-1 1 16,1 0-16,0-18 15,-1 0 48,1 0-1,17 0-15,-17 0-31,0 0-1</inkml:trace>
  <inkml:trace contextRef="#ctx0" brushRef="#br0" timeOffset="63774.27">22454 11448 0,'0'0'0,"106"0"156,0 0-156,17 35 16,54-17-16,35-1 15,-71-17 1,0 35-16,-71-35 16,1 0-16,-36 18 15,-17-18 110,-1 0-109,19 0 0,-1 0-1,0 0-15,36 0 16,-36 0-1,388 0 1,-264 0-16,0 0 16,-53 18-1,229-18 1,-300 0 0,-17 0 109,-18-18-16,0 0-78,-18 1-15,0-18-16,1 17 15,-36-17-15,35-1 16,-17 19-16,35-1 16,0 0-1,-18 18 1,18-17-16,0-1 16,0 1-1,0-1 1,0 0-16,0-17 15,0-36-15,0 1 16,0 17-16,0-18 16,18-34-16,-18 52 15,18 0-15,35-35 16,-53 52 0,17 19-16,-17-19 15,0 19-15,0-1 16,0 0-1,-17 18 142,-19 0-157,1 0 15,-36 0 1,-123 0-16,-17-17 16,-124-36-16,35 35 15,-106-35-15,106 36 16,-158-36-16,158 35 0,-18-35 15,107 53 1,52-17-16,71 17 16,52 0-16,19 0 15,-1 0 1,0 0 0,-34 0-16,16 17 15,19 1-15,-19-1 16,-17 1-16,36 0 15,-1-18-15,0 17 16,18 1 0,0 0-1,-17-18 1,17 17-16,0 19 47,0-19-32,0 1 1,0 0-16,0-1 16,0 18-16,-18 1 15,18 17-15,0-36 16,0 36 0,0-35-16,0 17 15,0-17-15,0 17 16,0-17-16,0 17 0,18-17 15,-18-1 1,17 36-16,1-35 16,0-1-1,-1 1-15,1 17 16,0-17-16,17 0 16,-17-1-16,17 1 15,0-1-15,-17-17 16,17 36-16,-17-19 15,-1-17-15,1 18 16,-18 0 0,0-1 15,18-17-31,-18 18 31,70-18 79,-35-18-95,36 18-15,0 0 16,52 0-1,18 0-15,-35 0 0,0 0 16,-36 18 0,19 0-16,-37-18 15,-16 17-15,-19-17 16,36 0 0,-35 0-1,0 0 1,17 0-1,-17 0-15,-1 0 16,1 0 15,-1 0-31,-34 18 47</inkml:trace>
  <inkml:trace contextRef="#ctx0" brushRef="#br0" timeOffset="76924.78">11271 11095 0,'36'-18'16,"-19"1"0,18-1-16,18-17 15,-35 35-15,0-36 16,-1 36 0,1-17-16,17-1 15,-35 0-15,35 18 16,-35-17-16,36-18 15,-1 17-15,36-17 16,-54-1-16,19 19 16,-1-1-16,-35 0 15,35 1-15,0-18 16,-17-1-16,35 1 16,-53 17-1,35 1-15,-17-1 0,-1 0 16,1 1-16,0-1 15,-1 1-15,1-1 16,0 0 0,-1 1-16,1 17 15,0-18-15,-1 0 16,36-17-16,-35 17 0,17 1 16,0-1-16,-35-17 15,18 35 1,0-18-16,-1-17 15,1 17 1,-1 1 0,-17-1-1,18 18 1,-18-18 0,18 18-1,-18-17-15,35-1 16,-35 0-1,18 18 1,-18-17-16,-18 17 125,-105 0-94,70 17-31,35-17 0,-17 0 16,-1 0-16,1 18 16,0 0-16,17-18 31,36 0 109,0 0-124,-1 0-16,1 0 16,17-18-1,-17 18 1,-1-18-16,1 18 16,0 0-1,-1 0-15,1 0 16,0 0-1,-18-17-15,35 17 16,-18 0 0,1 0-1,0 0-15,-18 17 250,0 1-250,0 0 16,0 17-16,0 0 0,0 1 16,0-1-16,0-18 15,17 36-15,-17-35 16,18 17-1,-18-17-15,0 0 16,35-18 187,-35 17-172</inkml:trace>
  <inkml:trace contextRef="#ctx0" brushRef="#br0" timeOffset="77969.39">12823 9860 0,'-123'18'15,"88"-18"1,-18 17-1,18 1-15,-1 0 16,19-18-16,-1 17 63,18 1-48,0 17 1,0-17-16,0 0 15,0-1-15,18 1 16,-18-1 0,17 19-1,1-36-15,0 17 16,-1 1-16,1 0 16,-1-1-16,1 1 15,0-18 1,-1 0-1,-17 18-15,18-18 16,17 0 0,-35 17-1,18-17 1,0 0 0,-1 0-16,1 0 46,17 0-46,-17 0 16,-18-17 0,35 17-16,-17-18 15,-1-17 17,-17 17-17,0-53 1,0 54-1,0-1-15,0 1 16,0-1 0</inkml:trace>
  <inkml:trace contextRef="#ctx0" brushRef="#br0" timeOffset="80156.92">11924 13229 0,'18'-17'31,"17"-19"-16,-18 19-15,19-19 16,17-17-16,17 1 16,1-1-16,-1-18 15,54-17-15,-36 0 16,18-1-16,-36 19 16,1 17-16,-1-18 15,1 1-15,-53 35 16,17-1-16,0-17 15,-17 18-15,17 0 16,-17 17 0,-18 1-16,17-1 15,1 0 1,-18 1 0,18 17-1,-1 0-15,-17-18 16,0 0-1,18 18 1,-18-17 0,18 17-16,-1 0 31,-34 0 31,-36 0-30,0 0-32,18 17 15,-1-17-15,1 0 16,17 0-16,18 18 16,-17-18-16,-1 0 15,36 0 157,-1 0-156,1-18-16,0 18 15,-1-17 1,1 17 0,17-18-16,-17 18 0,-1-18 15,1 18-15,0 0 16,-18-17-16,0 34 172,0 1-157,0 0 1,0-1 0,0 1-16,0 0 15,17-1 1,-17 1-1,0 0 204,18-18-188</inkml:trace>
  <inkml:trace contextRef="#ctx0" brushRef="#br0" timeOffset="81549.74">13988 11748 0,'-18'0'16,"0"0"-1,1 0 17,-19 0-17,1 17 1,0 1 0,17-18-1,1 17 16,-1-17-31,0 0 16,18 18 0,-17-18-1,17 18-15,-18-18 0,18 17 32,-18 1-32,1 0 15,17-1-15,0 19 16,0-19-1,0 1 1,0-1-16,0 1 16,0 0-1,17-1-15,-17 1 16,0 17 0,18-35-1,-18 18 1,18-18 31,-1 0-16,1 0 16,17 0-32,-17 0 1,0 0 0,-1 0-1,1 0-15,-1 0 16,1 0 0,0 0-16,17 0 15,-35-18-15,18 18 16,-1-17-16,1 17 15,0 0-15,-1 0 16,-17-18 0,18 18-1,-18-18 1,17 1-16,1-1 0,-18 0 16,18 1-1,-1-18-15,-17 17 16,0 0-1,0 1 1,0-1-16,0 0 16,0-17-1,0 17-15,0 1 16,0-1-16,0 1 16,0-1-16,0-17 15,0 17 16,-35 36 48,-18-18-79,0 35 15,0 0-15,-88 53 16,35-35-1</inkml:trace>
  <inkml:trace contextRef="#ctx0" brushRef="#br0" timeOffset="100305.26">12418 6703 0,'-18'-18'157,"-35"-17"-157,0-18 15,0 18-15,0 17 16,18-17-16,0 17 15,0-17-15,17 35 16,0-18-16,-17 1 16,17-1-1,1 18-15,-36-18 16,-18-17-16,18 17 16,1 1-16,16 17 15,1-18-15,35 0 16,-18 18-16,1 0 15,-1 0 17,0 0-17,-17 0-15,-18 0 16,0 0-16,36 0 16,-19 0-16,19 0 31,-1 0-16,0 0-15,1 0 16,-36 18-16,35 0 16,-17-18-16,0 17 15,-18 19-15,17-19 16,19 1 0,-1 0-1,1-1-15,-1 18 16,-17-17-16,35 0 15,-36-18-15,36 35 16,-53 0-16,53-17 16,-17 17-16,-1-17 15,1 17-15,-1-17 16,18 17-16,-35 0 16,35-17-1,0 0 1,0 17-1,0 18 1,0-36-16,0 54 16,17-53-1,19 35-15,-19-18 16,1 0-16,17 0 16,0 36-16,1-53 15,-1-1 1,0 18-16,0-17 0,1 0 15,-36-1 1,17 1-16,-17 0 0,36-1 16,-19 1-16,1 17 15,17-35-15,-17 18 16,0 0-16,17 17 31,-18-35-31,-17 17 16,18-17-16,0 18 15,17 0-15,18-18 16,70 70 0,-70-52-1,18 17-15,-36-17 16,18-1-16,-35 1 16,-1-18-16,1 18 15,0-18-15,-1 17 16,19 19-1,-19-19 1,1 19 0,-1-19-1,1 19-15,0-19 0,-1 1 16,19 35-16,-19-36 16,-17 19-1,18-36-15,0 17 16,-18 1-16,17 0 0,-17-1 47,0 1-16,18-18-15,-18 17-16,17 19 31,1-19-16,0 19-15,17-19 16,-35 1-16,18 35 16,-1-18-16,19-17 15,-19 17 1,18 18-16,-17-53 0,17 35 16,-35-17-1,36 17-15,-19-17 16,19 17-16,-1-17 15,-35 17 1,35-35-16,0 53 16,-17-35-16,17 17 15,-17-18-15,35 19 16,-35-19-16,-1 1 16,18 0-16,-35-1 15,18-17-15,17 18 31,-17 0-31,0-18 0,17 0 16,-17 17-16,17-17 16,0 18-16,36-1 15,-1 19 1,-17-19-16,-18 1 16,18 0-16,-17 17 15,-19-35-15,19 18 0,-36-1 31,17-17-31,1 0 16,-18 18 0,17-18-16,-17 18 31,18-18-31,0 0 16,-18 17-16,17 1 15,1-18 1,35 17-1,35 1-15,-53-18 0,54 0 16,-36 18 0,-18-1-16,18-17 15,-36 0-15,1 0 32,0 0-17,-1 0 1,1 0-16,35-17 0,-36-1 15,54-17 1,-18 0-16,0-1 16,0 1-16,-18 0 15,-17-1-15,35 1 16,-53 0-16,35 0 16,0-18-16,0 35 15,-35 0-15,18-17 16,0 0-16,-18-18 15,0 18 1,0-1-16,0 1 16,0 17-1,0-17-15,0 17 16,0-34-16,0 34 16,0 0-16,0 1 15,0-1-15,0-17 0,-18 17 16,0-17-1,1 35-15,-36-53 16,35 35-16,-52-52 16,52 70-16,18-18 15,-18 0-15,1 1 16,-1-1 0,1 18-16,17-17 15,-18-1-15,0 0 16,-17 1-1,17-19-15,1 19 16,-19-1-16,1 18 0,17-18 16,-17 1-1,0-1-15,17 1 16,1 17-16,-19-36 16,19 36-16,-1-17 15,18-1 1,-18 18-1,1 0 1,-1-18 0,-17 18-16,17-17 15,1 17-15,-1-18 0,-17 18 16,17-18 0,-17 1-1,-1 17-15,1 0 16,-18-18-16,18 0 15,-36 1-15,19 17 16,34 0-16,0 0 16,1 0-16,-1 0 31,0-18 16,1 18-47,17-17 15,-18 17-15,0-36 16,1 36 0,17-17-16,-35 17 0,17-36 15,0 19-15,1 17 16,-1-18-16,0 18 16,18-18-1,-35-17 1,35 18-1,0-1-15,-18 0 16,18-17 0,-17 17-16,-18 1 15,35-1-15,-18 0 16,18 1-16,-18-1 16,1 0-1,17 1 1,-18-1-16,18 1 15,0-1 1,-18 0 0,1 1-1,17-1-15,-18 0 16,18 1 0,-18-1-1,1 18-15,17-35 16,-18 17-16,0 1 15,18-1-15,0 0 16,0 1-16,-35 17 16,35-36-16,-17 19 15,17-1 1,0 0 0,-18 18-16,0-35 15,18 18 1,-17 17-16,17-18 15,-18 0-15,-17 18 16,35-35-16,-18 17 16,0 18 140,1-17-140,-1 17 93,1 0-62</inkml:trace>
</inkml:ink>
</file>

<file path=ppt/ink/ink28.xml><?xml version="1.0" encoding="utf-8"?>
<inkml:ink xmlns:inkml="http://www.w3.org/2003/InkML">
  <inkml:definitions>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72.86527" units="1/cm"/>
          <inkml:channelProperty channel="Y" name="resolution" value="36.48649" units="1/cm"/>
          <inkml:channelProperty channel="T" name="resolution" value="1" units="1/dev"/>
        </inkml:channelProperties>
      </inkml:inkSource>
      <inkml:timestamp xml:id="ts0" timeString="2022-09-20T23:09:10.796"/>
    </inkml:context>
    <inkml:brush xml:id="br0">
      <inkml:brushProperty name="width" value="0.05292" units="cm"/>
      <inkml:brushProperty name="height" value="0.05292" units="cm"/>
      <inkml:brushProperty name="color" value="#FF0000"/>
    </inkml:brush>
  </inkml:definitions>
  <inkml:trace contextRef="#ctx0" brushRef="#br0">21555 12524 0,'17'0'31,"1"0"-31,17 0 16,-17-18-16,17 0 15,18 18-15,18-17 16,35 17-16,-36 0 16,36-18-16,35 18 15,35 0-15,-70 0 16,-18 0 0,-35 0-16,18-18 15,-18 1-15,0 17 16,0 0-16,0-18 15,17 18-15,-17 0 16,-35 0-16,-1 0 16,1 0 265,0 0-250,-1 0 0,-52 0-15</inkml:trace>
  <inkml:trace contextRef="#ctx0" brushRef="#br0" timeOffset="8151.96">16051 14764 0,'18'0'47,"35"0"-32,17 35 1,54-17-16,-18-1 16,123 19-16,-35 16 15,106 19 1,88 0-16,-159-36 15,-17-17-15,-71 17 16,-17 0-16,-54-35 16,-17 0-16,-18 0 15,-17 0 1,53 0-16,34 0 16,54 0-16,-53 0 15,106 0 1,-124 0-16,0 0 15,-53 0 1,-17 0-16,0 0 16,17 0-16,0 0 15,0 0-15,1 0 16,-19 0-16,19 0 16,-19 0-1,19-18-15,-19 18 16,1 0-16,17 0 15,53 0 1,-35-17 0,18 17-16,52 0 15,-88-18-15,1 18 16,-19 0-16,-17 18 234,-141-18-234</inkml:trace>
  <inkml:trace contextRef="#ctx0" brushRef="#br0" timeOffset="11102.37">1923 15840 0,'53'0'110,"-1"-18"-110,72 0 15,-36 18-15,36 0 16,-19 0 0,89 0-16,-52 0 15,-1 0-15,17 0 0,1 0 16,-18 0-1,0 18-15,1 0 16,-37-1-16,-16 1 16,105 17-16,-53 1 15,53-1-15,0-18 16,35 1-16,-35 0 16,18 17-16,17-17 15,-53-1-15,-52 1 16,-54-18-16,-17 18 15,-35-18 1,0 0 0,-1 0-1,1 0-15,0 0 0,17 0 16,-17 0-16,17 0 16,18 0-16,-36 0 15,19 0-15,-1 0 16,53 0-1,0 0-15,159 17 16,-106-17 0,18 0-16,-18 0 15,18 0-15,-18 0 0,53 0 16,-35 0 0,17 0-16,36 0 15,-142 0-15,-17 0 16,-17 0-16,-19 0 15,1 0-15,0-17 16,-1 17 0,1 0 15,-1-18 0,1 18 0,0 0-15,-1 0 15,36 0 47,-17 0-78</inkml:trace>
</inkml:ink>
</file>

<file path=ppt/ink/ink29.xml><?xml version="1.0" encoding="utf-8"?>
<inkml:ink xmlns:inkml="http://www.w3.org/2003/InkML">
  <inkml:definitions>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72.86527" units="1/cm"/>
          <inkml:channelProperty channel="Y" name="resolution" value="36.48649" units="1/cm"/>
          <inkml:channelProperty channel="T" name="resolution" value="1" units="1/dev"/>
        </inkml:channelProperties>
      </inkml:inkSource>
      <inkml:timestamp xml:id="ts0" timeString="2022-09-20T23:10:40.747"/>
    </inkml:context>
    <inkml:brush xml:id="br0">
      <inkml:brushProperty name="width" value="0.05292" units="cm"/>
      <inkml:brushProperty name="height" value="0.05292" units="cm"/>
      <inkml:brushProperty name="color" value="#FF0000"/>
    </inkml:brush>
  </inkml:definitions>
  <inkml:trace contextRef="#ctx0" brushRef="#br0">5151 5292 0,'-18'0'63,"0"0"-48,-35 0 1,18-18-1,-18 0 1,18 18-16,0-17 16,-18 17-16,17 0 0,-16 0 15,34 0-15,-17 0 16,-18 0 0,35 0-16,0 0 15,1 0 1,-1 0 15,-17 0-15,0 0-16,-1 17 0,19-17 15,-19 0 1,1 18-16,17 0 16,1-18-16,-1 0 15,1 0 1,-1 35-16,0-35 15,1 18 1,-1-1-16,0 1 16,1 0-16,-1 34 15,0-52-15,1 36 16,-18-19-16,17 19 16,0-19-16,1 1 15,-1 17 1,18-17-16,-35 17 0,-1-17 15,36-1 1,0 1-16,-17 0 16,-1 17-1,18-17 1,0-1 0,-18 1-16,18-1 15,-17 19-15,-1-19 16,18 1-16,0 17 15,-17 1-15,-1-1 16,18-18 0,0 1-16,0 17 15,0-17 1,0 0-16,0-1 16,0 36-16,0-35 15,0 17-15,0-17 16,0 17-16,0 0 15,0 18-15,0-35 16,18 17-16,-1-17 16,1 17-1,17 0 1,-17-35 0,35 53-16,-36-53 0,36 0 15,-35 0 1,70 36-1,-70-36-15,-1 17 16,1 1-16,17-18 16,-35 18-16,0-1 15,18-17-15,0 18 16,-18-1-16,17 1 16,1-18-16,17 18 15,18-1-15,-18-17 16,18 18-16,35 0 15,-35-18-15,-17 17 16,-1-17-16,0 0 16,-17 0-16,-1 0 15,1 0 48,-18-17-48,18-1 1,-1 0-16,19-17 0,-1 0 16,-17 17-16,34-17 15,-16-18-15,-1 18 16,0-1-16,-17 1 16,17-53-1,0 35-15,1 0 16,-36 18-16,17-18 15,1 35-15,-18-35 16,0 0-16,18 0 16,-1 18-16,-17-18 15,0 18-15,0 17 16,0 1-16,0-19 16,0 19-1,0-1-15,0 1 0,0-19 16,0 19-1,0-1-15,-17-17 0,17 17 16,-18 0 0,18 1-1,-18 17-15,1 0 16,-1-18 0,-17 18-16,0-17 0,-18 17 15,-36-18 1,37 18-16,16 0 0,19 0 94,-1 0-79,0 35-15,1-17 16</inkml:trace>
  <inkml:trace contextRef="#ctx0" brushRef="#br0" timeOffset="2948.81">6985 6632 0,'0'-17'156,"-18"17"-156</inkml:trace>
  <inkml:trace contextRef="#ctx0" brushRef="#br0" timeOffset="4709.82">6914 5415 0,'0'-17'62,"-35"-1"-46,-53 0 0,17-17-16,-17 0 15,18 35-15,-54-36 16,18-17-16,18 36 15,-18-1-15,89 18 16,-1 0-16,-35 0 16,18 0-1,-18 0 1,18 0-16,-18 0 0,35 0 16,-17 0-16,0 0 15,-1 0-15,19 18 16,-1-1-1,0-17-15,18 18 0,-17 0 16,17-1 0,-18 1-16,0 0 15,18 35 1,-17-53-16,-1 53 16,18-36-1,-35 18-15,17 36 0,18-36 16,0 1-16,0-1 15,0 18 1,0-18-16,0 0 16,0 1-16,0 16 15,0-16-15,0-19 16,0 1-16,0 17 16,18 1-16,-18-1 15,0 0-15,0 0 16,18 1-16,-1-1 15,-17 0 1,0 1-16,18-36 16,-18 17-16,0 1 15,17-18-15,-17 17 16,0 19 0,18-19-1,0 1-15,-18 0 16,17-1-16,1 19 15,0-19-15,-18 1 16,35-1-16,-17 19 0,-1-19 16,1 1-1,-1 0-15,19-1 16,-19 1-16,1-18 16,-18 18-16,35-1 15,-17 1-15,0 17 16,-1-35-16,19 0 15,-19 0-15,36 18 16,0-1-16,0 1 16,0-18-1,17 18-15,-34-1 0,17-17 16,-18 0-16,18 0 16,-18 0-1,36-35-15,-36 17 16,18-17-1,-36 18-15,19-36 16,-19 17-16,1-17 16,-18 0-16,18 1 15,-18-19-15,17 18 16,-17 0-16,0 36 16,0-54-16,0-17 15,-17 17-15,-1-35 16,-17 36-16,-1-18 15,19 17-15,-18-17 16,17 0-16,-17 35 16,35 35-16,0-17 15,-18 0-15,-17-1 16,35 19 0,-18 17 77,-35 35-93,-35 0 16</inkml:trace>
  <inkml:trace contextRef="#ctx0" brushRef="#br0" timeOffset="7016.96">5115 6791 0,'0'-18'62,"-17"1"-46,-1 17-1,-17-18-15,17 0 16,0 18 0,1 0-16,-1-17 15,-17-1-15,0 1 16,-1-1-16,-17 0 16,18 18-16,-18-17 15,18 17-15,17 0 16,-17 0-16,17 0 15,-52 0-15,17 0 16,-18 0-16,18 0 16,18 0-16,18 0 15,17 17-15,-36-17 16,19 36-16,-19-19 16,-17 1-16,18-1 15,0 1-15,17-18 16,1 18-1,-1-1 32,18 1-31,0 0-16,-18 17 0,1-35 16,17 18-1,0 17-15,-18-18 16,0 1-16,18 0 0,0 17 31,-35-35-31,35 53 16,0 0-16,-18-18 15,1-17-15,17-1 16,0 19-16,0-1 16,0-17-16,0-1 15,0 18-15,0 1 16,0-19-16,0 1 15,0 17-15,0-17 16,0 0-16,0-1 16,17 1-16,1 17 15,0 18-15,-1-35 16,1 17-16,0 0 16,-18-17-1,35 0-15,-35-1 16,35 1-16,-17-1 15,-18 1-15,18-18 16,-18 18-16,17-18 16,-17 17-16,18-17 15,-1 0-15,19 18 16,-19 0-16,19 17 16,17-17-1,-36-18-15,1 35 16,17-35-16,0 18 15,-17-18-15,0 17 32,17-17-17,-17 0-15,17 0 16,-18 0 0,19 18-16,-19-18 15,36 0-15,-35 0 0,35 0 16,0-35-1,17 17-15,19-35 0,-37 53 16,1-53-16,-17 35 16,-1 18-1,-35-17-15,35-1 16,-35 0 0,35-17-1,-17 18 1,0-19-16,-1 1 15,19 0 1,-19-1-16,1 19 16,0-18-1,-1-1-15,1 1 16,0 0-16,-1-18 16,18 0-16,-35 18 15,36-1-15,-19-17 16,-17 0-16,0 1 15,18 16-15,-18 1 16,18 0-16,-18 17 16,0-17-16,0 17 15,17-17 1,-17 17-16,0-35 0,0 18 16,0 0-1,0 17-15,0 1 0,0-19 16,0 19 15,0-1-15,0 0-16,0 1 15,0-1 1</inkml:trace>
  <inkml:trace contextRef="#ctx0" brushRef="#br0" timeOffset="11321.56">5962 6668 0,'-18'17'79,"1"-17"-48,-1 0-31,0 18 15,-17-1-15,17-17 16,1 0 0,-1 18-1,1-18 1,17 18 0,-36-18-1,19 35-15,-1-17 16,-17 17-16,17-17 15,0-1-15,18 1 16,-17-1 0,17 1-16,-18 0 15,18-1-15,-35 19 16,35-19-16,-35 19 16,17-1-16,18 0 15,0-17-15,-18 17 16,1 0-1,17-17-15,0 0 0,-36 17 16,36-18 0,0 1-1,-17 0 1,17-1-16,0 1 16,0 0-1,0-1 1,0 1-1,0 0-15,0-1 16,0 1 15,0 0-15,0-1 0,0 36-1,0-35 1,17 17-16,-17-17 15,0 17 1,18-17 0,0 17-16,-18-18 15,0 1-15,17 17 16,1 1 0,-18-19-16,0 19 15,18-19 1,-1 1-16,-17 0 15,18 17-15,0-18 0,17 1 16,0 35-16,0-53 16,1 35-16,-19-17 15,1-18 1,0 0 0,-1 18-16,18-18 15,1 17 1,17-17-16,0 0 0,0 18 15,-1-18 1,-34 17-16,17-17 16,-17 0-16,0 0 15,-1 0 1,1 0-16,35-35 16,-53 18-16,53-19 15,-18 19-15,18-36 16,-35 17-16,-1 19 15,1-18-15,-1 17 16,-17 0 0,18-17-16,-18-18 0,18 18 15,-18-1 1,17 1-16,-17 0 0,0 0 16,0-18-16,0 35 15,0-17 1,0 17-16,0-17 15,0 17-15,0 1 16,0-19-16,0 1 16,0-18-16,0 35 0,0 1 15,0-1 1,0-17-16,0 17 16,0 1-1,0-1-15,18 0 16,-18 1-1,18-1 1,-18-17-16,0 17 16,0 1-16,17-1 31,-17 0-31,0 1 16,0-1-1,0 0 48,0 1-48,0-1 1,0 0-16,0 1 16,0-1-1,-17 1 1,-1 17-1,-17-36 1,-1 19-16,1-19 0,-35 19 16,17-1-16,17 0 15,19 18 1,-1 0 15,1 0-31,-1 0 31,0 0-31,1 0 16,-19 0-16,19 0 16,-1 0-16,0 0 15,1 0 17,-1 0 46,1 0-78,-1 0 15</inkml:trace>
  <inkml:trace contextRef="#ctx0" brushRef="#br0" timeOffset="13121.4">8608 7885 0</inkml:trace>
  <inkml:trace contextRef="#ctx0" brushRef="#br0" timeOffset="15086.95">8484 8096 0,'-17'0'79,"-54"0"-79,1 0 15,-54 0 1,1 0-16,17 0 15,18 0-15,-1 0 16,36 0-16,18-17 16,-18 17-16,36 0 47,-1 0-47,-17 0 15,-18 0-15,-18-18 16,1 18-16,17 0 15,0 0-15,35 0 16,1 0 31,-1 0-31,-17 18-16,17-1 15,0 1 1,18 0-16,-17-18 15,17 17 1,0 1-16,-18-1 16,18 1-1,0 0 1,0-1 0,0 1-16,0 17 15,0 1-15,0-1 16,0 0-16,0 0 15,0-17-15,0 35 16,0-18-16,18 18 16,-18-35-16,0-1 15,0 19-15,17-19 16,1-17 0,0 18-16,-1 17 15,1-17-15,-18 0 16,35-1-16,-17-17 15,0 0-15,17 35 0,0 18 32,-17-35-17,-1 17-15,1 1 32,0-1-32,17 18 0,-35-36 15,35 19-15,-17-19 16,-1 1-16,-17 0 15,0-1-15,36 1 16,-19-18 0,-17 18-1,18-18-15,0 0 0,-1 0 16,1 17 0,35-17-16,-18 0 0,106 0 31,-123 0-16,17-17-15,-17-1 16,35 18-16,-18-35 16,0-1-16,1 1 15,-19 17-15,1 1 16,-1-19-16,1 19 16,0-18-16,17-1 15,-35 1-15,71-88 16,-36 70-16,-18 17 15,36-17 1,-53 18-16,18-18 16,17-17-16,-17 34 0,0-17 31,-1 18-31,-17 18 16,35-1-16,-35-35 15,18 35 1,-18-17-16,18 17 15,-18 1-15,17-1 16,-17 1-16,18-1 16,0 0-1,-18 1 1,17-1 15,-17 0 0,0 1 16</inkml:trace>
</inkml:ink>
</file>

<file path=ppt/ink/ink3.xml><?xml version="1.0" encoding="utf-8"?>
<inkml:ink xmlns:inkml="http://www.w3.org/2003/InkML">
  <inkml:definitions>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72.86527" units="1/cm"/>
          <inkml:channelProperty channel="Y" name="resolution" value="36.48649" units="1/cm"/>
          <inkml:channelProperty channel="T" name="resolution" value="1" units="1/dev"/>
        </inkml:channelProperties>
      </inkml:inkSource>
      <inkml:timestamp xml:id="ts0" timeString="2022-09-20T22:11:24.959"/>
    </inkml:context>
    <inkml:brush xml:id="br0">
      <inkml:brushProperty name="width" value="0.05292" units="cm"/>
      <inkml:brushProperty name="height" value="0.05292" units="cm"/>
      <inkml:brushProperty name="color" value="#FF0000"/>
    </inkml:brush>
  </inkml:definitions>
  <inkml:trace contextRef="#ctx0" brushRef="#br0">8414 7250 0,'17'0'63,"1"0"-47,0 0-16,35 0 15,-1 0-15,37 0 16,-36 0-16,17 0 15,230-18 17,-194 18-32,-53-18 0,35 18 15,-17 0-15,-1 0 16,18 0-16,53 0 16,-88-17-1,35 17-15,-35 0 16,0 0-16,0 0 15,0 0-15,-35 0 0,17 0 16,-17 0 0,-1 0-1,1 0 1,17 0 0,-17 0-16,35 0 15,-18 0-15,0 0 16,36 0 15,-53 0-15,17 0 15,-17 0-31,-1 0 16,18 0-16,1 0 15,-1 0-15,18 0 16,17 0-16,-17 0 15,-17 0-15,17 0 16,17 0-16,36 0 16,-36 0-1,19 0-15,-19 0 16,-17 0-16,0 0 16,-35 0-16,17 0 15,0 0-15,-17 0 16,0 0-16,-1 0 15,1 0 17,-1 0 93,1 0-125,0 0 15,-1 0-15,1 0 16,0 0 0,-1 0 46,1 0-31,0 0 110</inkml:trace>
  <inkml:trace contextRef="#ctx0" brushRef="#br0" timeOffset="16750.5">14146 7955 0,'18'0'47,"0"0"-31,17 0-16,0 0 15,89 0-15,-54 0 16,18 18-16,18-18 15,35 17-15,-17-17 16,-1 18-16,36 0 16,-53-18-16,0 17 15,-18-17-15,0 0 16,-35 0-16,-18 0 16,-17 0-16,0 0 15,-1 0 1,1 0-1,0 0-15,17 0 16,0 0-16,36 0 16,34 0-1,19 0-15,17 0 16,18 0-16,-36 18 16,18-18-16,-52 18 15,16-18-15,-34 17 16,0-17-16,-1 0 15,-17 0-15,18 0 16,17 0-16,0 0 16,0 0-16,18 0 15,-35 0-15,17 0 16,35 0-16,-52 0 16,-1 0-16,-17 0 15,0 0-15,0 0 16,18 0-16,70 0 15,-71 0 1,18 18-16,1-18 16,-19 0-16,18 0 15,-52 0-15,34 18 16,-17-18-16,0 0 16,-35 0-16,-1 0 15,36 0-15,-35 0 16,17 0-16,-17 0 15,-1 0-15,19 0 16,17 0-16,0-18 16,-18 18-16,18-18 15,-36 1-15,72 17 16,-36-18-16,-18 18 16,0 0-16,18-18 15,18 1 1,-36 17-16,18 0 15,-18 0-15,18-18 0,-18 18 16,-17 0 0,17 0-1,-17-18-15,17 18 16,0-17-16,18 17 16,-17 0-1,16-18-15,1 18 16,-35 0-16,0 0 15,-1 0 282,1-17-250,0 17-31,-1 0-1,1 0 1,-1 0 125,1 0-110</inkml:trace>
  <inkml:trace contextRef="#ctx0" brushRef="#br0" timeOffset="20385.04">3951 8714 0,'35'0'47,"1"0"-47,-1 0 15,36-18-15,-1 18 16,1 0 0,-18 0-16,17 0 0,36 0 15,17 0-15,19 0 16,-19 0-16,0 0 16,-17 0-1,0 0-15,-18 0 16,-70 0-16,0 0 31,-1 0-31,1 0 16,0 0-1,17 0-15,-18 0 0,19 0 16,-1 0 0,18 0-16,0 0 15,0 0-15,0 0 16,0 0-16,17 0 15,-17 0-15,-18 0 16,18 0-16,-17 0 16,16 0-16,-16 0 15,17 0-15,-18 0 16,18 0 0,-36 0-16,19 0 0,-1 0 15,0 0-15,-17 0 16,52 0-16,-34 0 15,52 18-15,0-1 16,-35-17-16,0 0 16,18 0-16,-19 18 15,37-18 1,-19 18-16,18-18 16,71 17-16,-71-17 15,18 18-15,0-18 16,0 17-16,-18-17 15,-17 0-15,-18 0 16,-36 18-16,18-18 16,1 0-16,-19 0 15,19 0-15,-19 0 16,19 0-16,16 0 16,19 0-1,-18 0-15,17 0 0,19 0 16,-1 0-16,-35 0 15,0 0-15,17 0 16,1 0-16,-18 0 16,35 0-1,-18 0-15,19 0 16,-1 18-16,0-18 16,36 0-16,-89 0 15,-18 0-15,1 0 297</inkml:trace>
  <inkml:trace contextRef="#ctx0" brushRef="#br0" timeOffset="37092.37">3863 12541 0,'18'0'94,"17"0"-79,-18 0 1,1 0-16,35 0 16,18 0-16,52 0 15,-35 0-15,-35 0 16,35 0-16,18 0 15,-35 0-15,17 0 16,18 0 0,-36 0-16,1 0 0,17 0 15,-17 0-15,87 0 16,-122 0-16,17 0 16,-18 0-16,0 0 15,-17 0 1,17 0-16,18 0 15,-35 0 1,-1 0-16,36 0 16,-18 0-16,18 0 15,53 0-15,-35 0 16,-1 0-16,107 0 31,-124 18-31,0-18 16,17 18-16,1-18 15,-1 0-15,18 0 16,-35 17-16,36-17 16,-37 0-16,19 0 15,0 0 1,-19 18-16,-34-18 16,17 0-16,-17 0 15,17 0 1,18 0-1,-35 0-15,35 0 16,-36 0-16,1 0 47,0 0-31,-1 0-1,19 0 1,-19 0-1,1 0-15,0 0 32,-1 0 46,1 0-47,-1 0-31,19 0 0,-19 0 16,1 0 46,0 0-46</inkml:trace>
</inkml:ink>
</file>

<file path=ppt/ink/ink4.xml><?xml version="1.0" encoding="utf-8"?>
<inkml:ink xmlns:inkml="http://www.w3.org/2003/InkML">
  <inkml:definitions>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72.86527" units="1/cm"/>
          <inkml:channelProperty channel="Y" name="resolution" value="36.48649" units="1/cm"/>
          <inkml:channelProperty channel="T" name="resolution" value="1" units="1/dev"/>
        </inkml:channelProperties>
      </inkml:inkSource>
      <inkml:timestamp xml:id="ts0" timeString="2022-09-20T22:14:10.676"/>
    </inkml:context>
    <inkml:brush xml:id="br0">
      <inkml:brushProperty name="width" value="0.05292" units="cm"/>
      <inkml:brushProperty name="height" value="0.05292" units="cm"/>
      <inkml:brushProperty name="color" value="#FF0000"/>
    </inkml:brush>
  </inkml:definitions>
  <inkml:trace contextRef="#ctx0" brushRef="#br0">4427 10866 0,'18'0'47,"0"0"-31,87-18-16,-69 18 16,105 0-16,-53 0 15,18 0-15,0 0 16,70 0-16,-88 0 15,195 0 1,-178 0 0,-52 0-16,106 0 15,-35 0-15,34 0 16,-34 0-16,-54 0 16,54 18-1,17-18-15,-35 17 16,17 1-16,-35-1 15,-17-17-15,35 0 16,0 0-16,158 0 16,-70 0-16,-53 0 15,18 0-15,0 0 16,17 0 0,-70 0-16,141 0 15,-176 0-15,-1 0 16,-35 0-16,36 0 15,-18 0-15,0 0 16,-18 0-16,71 0 16,17 0-16,1 0 15,70 18 1,-88-18-16,88 35 0,17-35 16,-17 36-16,0-36 15,-35 0-15,-106 0 16,18 0-1,-54 0-15,1 0 16,0 0-16,17 0 16,0 0-16,0-18 15,18 18-15,0 0 16,0-18-16,71-17 16,17 35-16,-71 0 15,54-18-15,-36 18 16,-17 0-1,-19 0-15,-16 0 0,-1 0 16,-17 0 0,-1 0 31,36 0-47,35 0 15,124 0 1,-124 0-1,0 0 1,-52 0-16,-1 0 0,-17 0 16,-1 0-16,1-17 62,17 17-31,-17-35-31,-1 17 16,19 0-16,-1-17 16,-17 17-16,17 1 15,0-19 1,-17 36-16,17-35 0,-17 18 16,-1-1 15,-17 0-16,0 1-15,0-1 32,0 0-17,0 1 1,-35-19 0,-18 1-1,18 18-15,17-1 16,-17 0-16,17 1 0,1-1 15,-1 18 17,0-18-32,1 18 15,17-17-15,-18 17 16,1-18-16,-1 18 16,0-18-16,-17 1 15,17-1 1,-17 18-1,17-18 1,1 18 0,-19-17-1,19-1 1,-18 1-16,17 17 16,-4092-36-16,8149 36 0,-4092-35 15,18 0 1,0 35-16,0-18 15,-36-17-15,18 35 16,36-18-16,-36 18 16,17-17-16,19 17 15,-1 0 1,0 0-16,1 0 16,-36 0-16,0 0 15,0 0-15,-53 0 16,71 0-16,-71 0 15,36-18-15,-54 18 16,53-18-16,19 18 16,-1 0-16,0 0 15,35 0 1,0 0-16,1 0 31,-36 0-15,-18 0-16,-34 0 15,34 0-15,-70 0 16,-18 0-16,0 0 16,18 0-16,18 0 15,35 0 1,17 0-16,36 0 16,-1 0-16,-16 0 15,34 0-15,-53 0 16,-17 0-16,-35 0 0,-1 0 15,36 0 1,-88-17-16,35 17 16,-18-36-16,0 36 15,36-17-15,-1 17 16,18-18-16,53 18 16,0 0-16,-17 0 15,-1 0-15,18 0 16,-52-18-16,16 18 15,-34 0-15,52 0 16,-52-17 0,17-1-16,-35 0 15,35 1-15,18-1 0,17 1 16,18 17-16,-35-18 16,35 18-16,-17-18 15,17 18 1,-18 0-16,18 0 15,-35-17-15,18-1 16,-36 18-16,18-18 16,-54 18-16,-52-17 15,89 17-15,-1-18 16,53 18-16,-18 0 16,18 0-16,18 0 15,17 0 1,1 0-16,-18 0 15,-18 0-15,17 18 16,-34-18-16,-18 0 16,17 17-16,-52-17 15,52 18 1,18-18-16,18 0 16,-18 18-16,35-18 15,1 0-15,-1 0 16,0 17-16,-17 1 31,17 0-15,1-1-1,-1 1-15,-17-1 16,35 1 0,-18-18-16,-17 35 15,17-35-15,-17 18 16,17 0-16,1-1 15,-18-17 1,17 18-16,0-18 16,1 35-1,-19-35 1,19 36-16,-19-36 0,1 35 16,17-35-16,1 17 15,-1-17 1,18 18-16,-17-18 15,-1 0-15,18 18 16,-18-18-16,1 17 47,17 1-31,-18-18-16,0 18 0,1-1 15,-1 1 1,18 17-16,0 0 15,0 1 1,0-19 0,0 19-16,0-1 15,0-17 1,0-1-16,0 1 16,0 17-16,18-17 15,-18 17 1,0-17-1,17-1-15,1 1 16,17 0-16,-17 17 16,17-17-16,0-1 0,1-17 15,17 18-15,35 17 16,-18-35-16,19 18 16,69-1-1,-69 19-15,16-19 16,-34 1-16,-18 0 15,-18-1-15,-17-17 16,-1 0-16,19 18 16,-36-1-16,53-17 15,-36 18-15,19 0 16,-1-18-16,-18 0 16,1 17-16,-18-34 62,0-36-46</inkml:trace>
</inkml:ink>
</file>

<file path=ppt/ink/ink5.xml><?xml version="1.0" encoding="utf-8"?>
<inkml:ink xmlns:inkml="http://www.w3.org/2003/InkML">
  <inkml:definitions>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72.86527" units="1/cm"/>
          <inkml:channelProperty channel="Y" name="resolution" value="36.48649" units="1/cm"/>
          <inkml:channelProperty channel="T" name="resolution" value="1" units="1/dev"/>
        </inkml:channelProperties>
      </inkml:inkSource>
      <inkml:timestamp xml:id="ts0" timeString="2022-09-20T22:14:51.605"/>
    </inkml:context>
    <inkml:brush xml:id="br0">
      <inkml:brushProperty name="width" value="0.05292" units="cm"/>
      <inkml:brushProperty name="height" value="0.05292" units="cm"/>
      <inkml:brushProperty name="color" value="#FF0000"/>
    </inkml:brush>
  </inkml:definitions>
  <inkml:trace contextRef="#ctx0" brushRef="#br0">7426 2999 0,'-18'17'78,"1"-17"-62,17 36-16,-18-36 16,18 17-16,-18 18 15,1-17-15,17 0 16,0 17-1,-18-17-15,1-1 16,17 19-16,0-19 16,0 18-1,0-17 1,0 0 0,0-1 15,0 1 0,0 17-15,17-17-16,18 0 15,1 34-15,-19-34 16,1 0-16,0 17 16,-1-35-16,19 18 15,-19 17 1,18-17-16,18-1 0,-17 1 15,-19 0-15,36-18 16,0 17-16,0 1 16,0-18-16,0 0 15,0 0 1,0 0-16,17 0 16,18 0-16,-17 0 15,17 0-15,-17 0 16,35 0-16,-54 0 15,37 0-15,-1 0 16,18 0-16,-36 0 16,18 0-16,-17 0 15,70 0-15,-88-18 16,18 18 0,-54 0-16,54-17 0,-1 17 15,36-18-15,-53 18 16,53 0-16,-36 0 15,36 0-15,0-18 16,0 18 0,-18-17-16,18 17 15,18 0-15,-19 0 16,-34 0-16,35 0 16,-53 0-16,35-18 15,18 18-15,70 0 16,-52 0-16,-54 0 15,1 0-15,-18 0 16,-36 0-16,1 0 16,-1 0-1,1 0 1,17 0-16,18 0 16,-17 0-16,34 0 15,1 0-15,-18 0 16,52 0-16,19 0 15,-54 0 1,36 0-16,-35 0 16,-36 0-16,18 0 15,35 0-15,-17 0 0,-36 0 16,18 0-16,0 0 16,-35 0-16,-1 0 15,1 0-15,-1-18 16,19 18-1,-1 0 1,-17-17 0,-1 17-1,-17-18-15,18 18 16,0 0 0,-18-18-1,35 1 1,-17 17-16,-1-18 15,1 18-15,-1 0 0,1-35 16,17 35 0,18-18-16,-17 1 15,16-1-15,1 0 16,0 18-16,-17-17 16,-36-1-1,17 18-15,1 0 16,-18-18 31,17 18-32,-17-17 17,0-1-32,18 18 15,-18-18 1,0 1-1,0-1 1,0 1-16,0-1 16,0 0-1,0 1 1,0-1 0,0 0-1,0 1-15,-18-1 16,-17 0-16,-71-34 15,36 16-15,-18 1 16,35 17-16,-53-35 16,35 18-16,-17 18 15,18-1 1,-36 0-16,35 18 0,18 0 16,0 0-16,0 0 15,-17-17 1,-18 17-16,-18-18 15,-35 18-15,0-18 0,35 18 16,18 0 0,17 0-16,-70-17 0,88 17 15,0 0 1,18 0-16,17 0 16,1 0-1,-19 0-15,-17 0 16,-88 0-1,18 0-15,35 0 16,35 0-16,-36 0 16,19 0-16,35 0 15,-1 0 1,1 0-16,0 0 16,17 0-16,-35 0 0,18 0 15,-18 0-15,0 0 16,18 0-16,0 0 15,17 0-15,-17 0 16,-1 0 0,1 0-16,17 0 15,1 0-15,-1 0 16,-17 0-16,0 0 16,-18 0-16,17 0 15,-34 0-15,17 0 16,-18 0-16,1 0 15,17 0-15,0 0 16,35 0-16,-17 0 16,17 0-1,1 0 1,-18 0 0,-18 0-1,35 0 1,-17 0-16,17 17 15,-17-17-15,35 18 16,-35-18-16,17 0 16,0 0-1,1 0-15,-1 0 32,-4074 0-32,8113 0 15,-4038 0 1,-19 0-16,-16 18 15,16-18-15,19 0 16,-1 0 0,0 0-16,1 0 15,-1 0-15,-17 17 16,17-17-16,1 18 16,-19-18-16,-34 0 15,17 0-15,35 0 16,-35 0-16,36 0 15,-1 0 1,0 0-16,-35 0 16,18 0-16,-35 0 15,-1 0 1,18 0-16,-17 0 16,-19 0-16,19 0 0,17 0 15,18 0 1,17 0-16,-17 0 15,17 0 1,0 0-16,1 0 109,17 18-109,-18-18 32,18 17-17,-18-17 1,1 0 15,17 18 0,-18-18-31,1 0 16,-19 17 0,19 1 15,-19-18-15,36 18-1,-17-18-15,-1 0 16,18 17-1,-18 1-15,1-18 16,17 18 0,-18-18-1,1 35-15,-1-17 16,-17-18 109,-89 0-125,-35 0 16,-88-36-1</inkml:trace>
</inkml:ink>
</file>

<file path=ppt/ink/ink6.xml><?xml version="1.0" encoding="utf-8"?>
<inkml:ink xmlns:inkml="http://www.w3.org/2003/InkML">
  <inkml:definitions>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72.86527" units="1/cm"/>
          <inkml:channelProperty channel="Y" name="resolution" value="36.48649" units="1/cm"/>
          <inkml:channelProperty channel="T" name="resolution" value="1" units="1/dev"/>
        </inkml:channelProperties>
      </inkml:inkSource>
      <inkml:timestamp xml:id="ts0" timeString="2022-09-20T22:18:47.441"/>
    </inkml:context>
    <inkml:brush xml:id="br0">
      <inkml:brushProperty name="width" value="0.05292" units="cm"/>
      <inkml:brushProperty name="height" value="0.05292" units="cm"/>
      <inkml:brushProperty name="color" value="#FF0000"/>
    </inkml:brush>
  </inkml:definitions>
  <inkml:trace contextRef="#ctx0" brushRef="#br0">7426 15752 0,'35'-18'79,"-17"18"-64,0 0-15,17-18 16,18 18-16,-18 0 15,53-17 1,-35 17-16,18 0 16,-18 0-16,17-18 15,1 18-15,-1 0 16,71-18-16,-70 18 16,-18 0-16,0 0 15,35 0-15,-18 0 16,36 0-16,-35 0 15,-1 0-15,-34 0 16,-1 0-16,0 0 16,1 0-16,-19 0 15,1 0-15,17 0 16,-17 0 0,17 0-1,0 0 1,36 0-16,-36 0 0,18 0 15,-18 0 1,-17 0-16,17 0 0,-17 0 16,17 0-1,0 0-15,-17 0 16,0 0 0,-1 0-1,1 0 1,17 0-1,-17 0-15,0 0 16,17 0-16,18 0 16,-36 0-1,1 0 1,-18-17 93,0-1 110,0-17-203,-18 17-16,18 1 15,-17 17-15,17-18 16,0 0 0,0 1-16,0-19 15,0 19 1,0-19-1,0 19-15,0-1 16,0 0-16,-18 18 0,18-17 16,0-1-1,0 1 1,0-1 0,0 0-1,0 1-15,-18-1 16,18 0-1,0 1 1,0-1 0,0 0-1,-17 18 1,17-17 0,0-1-1,-18 1 1,18-1 15,-17 18-15,-1-18-1,18 1-15,-18-1 0,1 0 32,-1 1-32,0-1 15,1 18 79,-36 0-78,-18 0-16,18 0 15,-17 0-15,-54 18 16,54-18-16,-1 0 15,1 0-15,52 0 16,-17 0-16,17 17 31,0 1-15,1-18-16,-18 0 16,17 18-16,-17-1 15,17-17-15,-53 18 16,54 0-1,-71-1-15,52-17 0,-17 18 16,18-1 0,17 1-16,-17-18 15,0 0-15,17 0 94,1 0-63,-1 0 1,0 0-32,-17 0 15,17 0 1,-34 0-1,34 0-15,0 0 16,1 0 0,-1 0-1,0 0 1,1 0 0,-36 0-16,35 0 15,1-18-15,-1 18 16,-17 0-16,-1 0 31,19 0-31,-1 0 16,0 0-1,1 0-15,-1 0 16,0 0 0,1 0-16,-1 0 15,-17 0 1,17 0-1,1 0-15,-1 0 0,-17 0 16,17 0 0,0 0 46,1 0-46,-36 0-1,35 0 1,1 0 0,-1 0-1,0 0 1,1 0 15,-1 0-15,-17 0-1,17 0 1,1 0 0,-1 0-16,-17 0 15,17 0 17,0 0-1,1 0-16,-1 0-15,0 0 16,1 0-16,-1 0 16,18 18 249,-18 17-249,18 1 0,0-19-1,0 1 1,0 0-1,0-1 1,0 1-16,0-1 16,0 1 15,0 0-15,0-1-1,0 1-15,0 17 16,0-17-1,-17 0 1,17-1-16,0 1 16,0 0-1,0-1 1,0 1-16,0-1 16,0 1-16,0 0 15,0-1-15,0 19 31,0-19-15,0 1 15,0 0 157,17-1-173,19-17 48,-1 0-63,18 0 16,-35 0-16,-1 0 15,1 0-15,17 0 16,71 0-1,-71 0 1,36 0-16,-1 0 16,-17 0-1,-17 0-15,-1 0 0,35 0 16,-52 0 46,123 0-46,-35 0-16,-53 0 16,17-35-16,-52 35 15</inkml:trace>
  <inkml:trace contextRef="#ctx0" brushRef="#br0" timeOffset="51274.88">5468 11624 0,'18'0'47,"17"0"-31,0 0-16,18 0 16,-18 0-16,1 0 15,-19 0-15,19 0 16,-1 0-16,18 0 15,0 0-15,0 0 16,53 18 0,-36-18-16,18 0 0,18 17 15,-18-17-15,36 18 16,-54-18-16,71 0 16,36 18-16,-89-18 15,88 17 1,-87 1-16,52-18 15,-35 0-15,35 0 16,-53 0-16,35 0 16,-34 0-16,52 0 15,-36 0-15,19 0 16,-36 0-16,-17 18 16,52-1-16,-70 1 15,35-1-15,-52-17 16,16 18-16,-34 0 15,35-1-15,0-17 16,-18 18-16,18 0 16,-18-1-16,36-17 15,0 0-15,17 18 16,-18-18 0,54 18-16,-36-1 15,18-17-15,52 18 16,-52-18-16,-17 0 15,16 17-15,1-17 16,-35 0-16,17 18 16,-53-18-16,1 0 15,-1 0-15,-18 0 16,1 0 15,0 0-31,70 0 16,-35 0-16,35 0 15,35 0-15,-34 0 16,-1 0-16,-18 18 16,-17-18-16,-17 0 15,-1 0-15,-17 0 16,-1 0 62,18 0-47,-17 0 1,0 0 14</inkml:trace>
</inkml:ink>
</file>

<file path=ppt/ink/ink7.xml><?xml version="1.0" encoding="utf-8"?>
<inkml:ink xmlns:inkml="http://www.w3.org/2003/InkML">
  <inkml:definitions>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72.86527" units="1/cm"/>
          <inkml:channelProperty channel="Y" name="resolution" value="36.48649" units="1/cm"/>
          <inkml:channelProperty channel="T" name="resolution" value="1" units="1/dev"/>
        </inkml:channelProperties>
      </inkml:inkSource>
      <inkml:timestamp xml:id="ts0" timeString="2022-09-20T22:21:46.029"/>
    </inkml:context>
    <inkml:brush xml:id="br0">
      <inkml:brushProperty name="width" value="0.05292" units="cm"/>
      <inkml:brushProperty name="height" value="0.05292" units="cm"/>
      <inkml:brushProperty name="color" value="#FF0000"/>
    </inkml:brush>
  </inkml:definitions>
  <inkml:trace contextRef="#ctx0" brushRef="#br0">2505 8890 0,'-18'0'16,"0"0"-16,-17 0 16,18 0 109,-19 18-94,19-18-31,-1 0 16,0 0 15,1 0-16,-19 0-15,19 0 16,-1 0 0,0 0-16,1 0 15,-1 0 1,1 0 15</inkml:trace>
  <inkml:trace contextRef="#ctx0" brushRef="#br0" timeOffset="3683.24">2081 10301 0,'18'-18'125,"17"1"-110,1 17-15,-1 0 16,18-18-16,0 18 15,35 0-15,18-17 16,-36 17 0,1 0-16,17 0 0,0-18 15,-35 18 1,18 0-16,-18 0 0,17 0 16,18 0-16,-17 0 15,35 0 1,35 0-16,35 0 15,-52 0-15,-36 0 16,106 18-16,-53-1 16,-17-17-16,17 0 15,-18 0-15,-35 0 0,36 0 16,-36 0 0,0 0-16,-17 0 15,-18 0-15,17 0 16,18 0-1,-52 0 1,-1 0-16,-17 0 0,17 0 16,18 0-16,0 0 15,0 0-15,-18 0 16,18 0 0,0 0-16,17 0 15,-17 0-15,53 0 16,-35 0-16,-1 0 15,36 0-15,0 0 16,-36 0-16,-17 0 16,18 0-16,-18 0 15,0 0-15,-18 0 16,18 0-16,17 0 16,-17 0-16,0 0 15,18 0-15,-36 0 16,36 0-16,34 0 15,19 0-15,35 0 16,17 0-16,-35 0 16,71 18-16,-53-18 15,-36 17-15,89-17 16,-71 18 0,18-18-16,-36 18 0,36-1 15,-53-17 1,17 18-16,18-18 15,-35 0-15,-18 0 16,18 0-16,-35 0 16,-18 0-16,-18 0 15,0 0-15,-17 18 16,35-18-16,-18 0 16,0 0-16,1 0 15,-1 0-15,0 0 16,18 0-16,18 0 15,-19 17-15,72-17 16,-53 0-16,34 0 16,-16 18-16,52-18 15,-18 0 1,1 18-16,-72-18 16,37 0-16,-19 0 0,54 0 15,-36 0-15,-18 0 16,1 0-16,0 0 15,17 0 1,106 0 0,-141 0-1,17 0-15,-52 0 16,35 0-16,-36 0 16,19 0-16,-1 0 15,-17 0-15,-1 0 16,1 0-16,17 0 15,-17 0-15,-1 0 16,36 0-16,0 0 16,18 0-16,-1 0 15,36 0-15,-18 0 16,18 0 0,-35 0-16,17 17 15,71 1-15,-71-18 16,-17 0-16,70 18 15,-53-1-15,-18-17 16,19 18-16,16-18 16,-34 0-16,-36 0 15,36 0 1,-36 0-16,-17 0 31,-1 0-15,54 0-1,-18 0-15,70 0 16,-52 0-16,35 0 16,-18 0-16,18 0 15,-18 0 1,-18 0-16,1 0 0,35 0 16,-71 0-16,-17 0 15,35 0 1,-36 0-16,19 0 0,17 0 15,-1 0 1,19 0-16,0 0 16,-1 0-16,-17 0 15,53 0-15,-53-18 16,-18 1-16,18 17 16,-35 0-16,17 0 15,-17-18-15,-1 18 16,36-18-1,-18 18-15,1 0 16,-1 0-16,18-17 16,0 17-16,-18-18 15,18 18-15,-18 0 16,18 0-16,-18 0 16,1 0-1,34 0-15,1 0 16,-1 0-16,-17 0 15,18 0-15,-1 0 16,-17 0-16,18 0 16,-36 0-16,0 0 15,1 0-15,34-18 16,-17 1-16,0 17 16,0 0-16,0 0 15,35-18 1,-70 0-16,-1 18 15,1 0 1,0 0 0,17-17-1,-17 17-15,17 0 16,18 0-16,-36-18 16,19 18-16,-19 0 15,1 0 1,0 0 15,-1 0 0,-17-18-31,36 18 32,-89 0 77</inkml:trace>
  <inkml:trace contextRef="#ctx0" brushRef="#br0" timeOffset="26764.14">11201 11571 0,'35'0'141,"106"0"-110,-53 0-31,-17 0 16,35 0-16,-71 0 16,53 0-16,-53 0 15,36 0 1,-36 0-16,18 0 0,-18 0 15,18 0-15,36 0 16,-19 0 0,1 0-16,-1 0 0,-52 0 15,88 0 17,-71 0-32,-17 0 0,-1 0 15,19 0 1,-19 0-1,18 0-15,1 0 16,-19 0-16,1 0 16,0 0-16,17 0 15,-17 0-15,-1 0 16,1 0 0,17 0-1,0 0 1,-17 0-16,0 0 15,-1 0 1,1-18-16,17 18 16,18 0-16,-18 0 15,1 0 1,-19 0-16,1 0 16,17 0-16,18 0 0,-35 0 15,-1 0 1,1 0-1,0 0 1,-1 0 0,1 0-1,0 0-15,17 0 16,-17 0-16,17 0 16,-18 0-16,1 0 15,-18-35 407,0 18-422,0-1 31,0 0-31,18 18 16,-18-17 31,0-1 0,17 18-32,-17-18 1,0 1 15,0-1 0,0 0 1,0 1-1,0-1-15,0 1 15,0-1-16,18 0 1,-18 1-16,0-1 16,0 0-1,0 1 1,18-1 0,-18 0 15,0 1 0,0-1-31,0 0 16,0 1 15,0-1-15,0 1-16,0-1 15,0-17 16,0 17 1,0 0-17,0 1-15,0-1 16,0 0-16,0 1 31,0-1-31,0 1 31,0-1-31,0 0 360,0 1-360,0-1 78,0 0-47,0 1 0,0-1-31,-18 0 32,0 1-17,18-1 1,-17 1 0,-1 17-1,0-18 16,1 18 141,-71 0-140,35 0-32,-18 0 15,18 0-15,-17 0 16,-1 0-16,36 0 15,-18 0-15,0 0 16,18 0-16,-36 0 16,1 0-16,-89 0 15,35 0-15,-17 0 32,88 0-32,18 0 0,-18 0 15,18 0-15,-18 0 16,18 0-16,-18 0 15,18 0-15,17 0 16,0 0 0,1 0-16,-1 0 15,0 0-15,1 0 16,-1 0 0,0 0-16,1 0 15,-18 0 1,17 0-16,-17 18 15,-1-18-15,1 0 16,-18 0-16,0 17 16,0-17-16,36 18 15,-19-18-15,19 0 16,-19 0-16,1 17 16,0-17-16,17 0 15,1 0-15,-19 0 16,19 0-16,-1 0 31,0 0-31,1 0 31,17 18 79,-18 0-79,18-1 31,0 1-62,0 0 32,0 17-17,0-17 1,0 17 0,0-18-1,0 19 16,0-19-15,0 1-16,0 0 16,0-1-16,0 1 15,0 0 1,0-1-16,0 1 16,0-1-1,0 1-15,0 0 16,0 17-1,0-17 1,0 17 0,0-17-1,0 17-15,0-17 16,0-1-16,0 1 16,0 17-1,0-17 1,0-1-1,0 1 32,0 0-15,0-1-17,0 1 1,0 0-1,0-1 17,0 1-1,0-1-15,0 1 30,0 0-14,-53-18 77,-17 0-93</inkml:trace>
  <inkml:trace contextRef="#ctx0" brushRef="#br0" timeOffset="32022.83">4533 11942 0,'0'-18'31,"0"0"63,0 1-79,0-1-15,0 0 16,0 1 15,0-1-31,0 0 16,0-17-1,0 18 1,-17-19-16,17 19 31,0-19-15,-18 19 0,18-1-1,0 0-15,-18 1 16,1 17 15,17-18-31,-18 18 94,18-18-63,-18 18 0,18-17 1,-17 17-17,-1 0 1,0-18 31,1 18-16,-1 0-15,1-17 15,-1 17 31,0 0-15,1 0-16,-1 0-31,0 0 32,1 0-32,-1 0 78,0 0-78,1 0 15,-18 0-15,17 0 16,-17 0-16,17 0 16,0 0-1,1 0 32,-1 0-31,-17 0-16,17 0 47,0 17-16,-17-17-15,0 0-1,0 18 1,17-18-16,0 17 15,1-17 1,-1 0 0,18 18-16,-18 0 15,1-1-15,-1-17 16,1 18-16,17 0 16,-18-1-1,0 1-15,1 17 16,17 1-1,-18-19-15,0 1 16,18-1 0,0 1-1,0 0 1,0 35 0,0-36-16,0 1 31,0 0-16,0-1 1,0 1 0,0-1 31,0 1-1,0 0-14,0-1-17,0 1 17,0 0-17,18-18 1,-18 17-16,0 1 15,18-18-15,-18 18 16,17-1 0,-17 18-16,18-35 93,0 18-77,-1-18 0,1 18 15,-18-1-15,35-17-1,18 0 1,-35 0-16,-1 0 0,1 0 15,17 18 1,0-18-16,-17 0 16,0 0-16,17 0 15,-35 18-15,18-18 16,-1 0 156,1 0-157,0-18 1,-1 18-16,1 0 16,0-18-1,52-17 17,-52 35-32,17-18 15,0 1 1,-17-1-16,0 1 15,-1 17-15,1-18 16,-1 18 0,19-18-16,-19 1 15,1 17-15,17-18 16,-35 0 0,18 18-16,0 0 0,-1-17 15,1-1 16,-1 0-15,1 1-16,-18-1 16,18 1-1,-18-19 1,17 19 15,-17-1-15,0 0-1</inkml:trace>
  <inkml:trace contextRef="#ctx0" brushRef="#br0" timeOffset="34256.36">12241 12347 0,'18'0'140,"0"0"-108,-1-17-17,19 17 32,-19 0-47,1 0 16,-1 0-1,19-18-15,-19 18 16,19 0-16,-19 0 16,1 0-16,17-18 15,-17 18-15,17 0 16,0 0-16,-17 0 16,0 0-16,17 0 15,-17 0-15,35 0 16,-1 0-1,1 0-15,0 0 0,0 0 16,-17 0-16,-1 0 16,18 0-16,0 0 15,-36 0-15,19 0 16,-1 0 0,18 0-16,-36 0 15,1 0-15,0 0 16,-1 0-16,1 0 15,0 0 360</inkml:trace>
  <inkml:trace contextRef="#ctx0" brushRef="#br0" timeOffset="50775.22">8643 13758 0,'18'0'62,"-1"0"-30,1 0-32,17 0 31,1 0 0,-19 0-31,36 0 16,-18 0-16,89 0 0,-18 18 15,-18-18 1,18 18-16,-18-1 16,-18-17-16,19 18 15,-54-18-15,-17 0 16,17 0-16,0 0 15,0 0-15,-17 0 16,0 0-16,17 0 16,35 0-16,54 0 15,35 0 1,-18 0-16,53 0 0,0 0 16,-88 0-1,17 0-15,-52 0 0,-18 0 16,-18 0-1,-17 0-15,-1 0 32,1 0-17,-1 0-15,36 0 16,-17 0-16,105 18 16,-18-18-16,-35 0 15,71 17 1,-106 1-16,-18-18 15,-17 0 1,0 0-16,-1 0 0,1 0 16,17 0-16,1 0 15,-19 0-15,18 0 16,1 0-16,-19 0 16,1 0 77,0 0-61,-1 0 61,1 0-46,35 0-31,17 0-16,-17 0 15,-17 0 1,-19 0-16,1 0 16,-1 0-16,1 0 15,0 0 970</inkml:trace>
  <inkml:trace contextRef="#ctx0" brushRef="#br0" timeOffset="62976.5">17339 13423 0,'35'0'62,"1"0"-46,16-17-16,19 17 15,0-18-15,-18 18 16,-1-18 0,1 1-16,-35 17 0,0 0 15,-1 0 1,-34 0 109,-1 0-78,0 0-47</inkml:trace>
  <inkml:trace contextRef="#ctx0" brushRef="#br0" timeOffset="64921.71">17392 13688 0,'35'-18'109,"124"0"-78,-106 18-31,0 0 16,0 0-16,-18 0 15,0 0-15,-17 0 16,0 0 172,-18-17-173</inkml:trace>
  <inkml:trace contextRef="#ctx0" brushRef="#br0" timeOffset="66602.98">18927 13335 0,'-18'0'47,"0"0"-15,-70 0-17,53 0 1,-53 0-1,52 0 17,19 0-17,-19 0 1,19 0 0,-1 0-1,0 0 1,1 0 31,17 18-47,0-1 15,0 1-15,0 0 32,-18-18-32,18 35 15,-17-18 1,17 19-16,-18-1 31,18-17-15,0-1-1,0 1 1,0 17 15,0 0-15,18 1-1,-18-19-15,0 1 16,17 0 0,-17-1-1,18 1-15,-18 0 16,17-18 31,1 0-32,0 0 1,-1 0-16,1 0 16,0 0-1,-1 0 1,1-18 0,0 18-16,-1 0 15,-17-18 1,18 18-16,-1-17 0,19-1 15,-19 0 1,1 1 0,0-1-1,-1 0 1,1 1 0,-18-1-1,18 1-15,17-1 16,-35 0-1,0-17 1,0 17 15,0 1-15,0-1 0,-18 0-1,-17-17 1,17 35-1,1-17 1,-1 17 15,0-18-31,1 0 16,-1 18 0,0 0-1,1-17 16,-1 17-31,1 0 63,-19 0-32,-105 35-31,18-17 0,35-18 16</inkml:trace>
</inkml:ink>
</file>

<file path=ppt/ink/ink8.xml><?xml version="1.0" encoding="utf-8"?>
<inkml:ink xmlns:inkml="http://www.w3.org/2003/InkML">
  <inkml:definitions>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72.86527" units="1/cm"/>
          <inkml:channelProperty channel="Y" name="resolution" value="36.48649" units="1/cm"/>
          <inkml:channelProperty channel="T" name="resolution" value="1" units="1/dev"/>
        </inkml:channelProperties>
      </inkml:inkSource>
      <inkml:timestamp xml:id="ts0" timeString="2022-09-20T22:23:07.631"/>
    </inkml:context>
    <inkml:brush xml:id="br0">
      <inkml:brushProperty name="width" value="0.05292" units="cm"/>
      <inkml:brushProperty name="height" value="0.05292" units="cm"/>
      <inkml:brushProperty name="color" value="#FF0000"/>
    </inkml:brush>
  </inkml:definitions>
  <inkml:trace contextRef="#ctx0" brushRef="#br0">19879 5838 0,'18'0'16,"-1"0"0,19 0-1,-19 0-15,36 0 16,0 0-16,0 0 15,35 0-15,-35 0 16,-18 0-16,-17 0 16,35 0-16,0 0 15,0 0-15,0 0 16,0 0-16,-18 0 16,18 0-1,0 0-15,17 0 0,-17 0 16,35 0-16,124 18 15,-36-18-15,-34 0 16,-1 0-16,88 18 16,-123-1-1,0-17-15,-36 0 16,-35 0-16,-17 0 16</inkml:trace>
  <inkml:trace contextRef="#ctx0" brushRef="#br0" timeOffset="3749.39">5644 6879 0,'18'0'78,"0"0"-62,-1 0-16,1 0 16,35-17-16,0 17 15,123-18 1,-70 18-1,70-18-15,1 18 0,17 0 16,18 0-16,-54 0 16,19 0-16,-71 0 15,-1 0-15,-16 0 16,-37 0 0,-16 0-16,17 0 15,-18 0 1,18 0-16,17 0 0,-17 0 15,36 0 1,-1 0-16,53 0 16,-53 0-16,18 0 15,35 0-15,-35 0 16,-36 0-16,54 0 16,-36 0-16,-17 0 15,34 0-15,-34 0 16,0 0-16,87 0 15,-17 0-15,-17 0 16,17 0-16,0 0 16,-53 0-16,18 0 15,-18 0-15,18 0 16,-71 0-16,18 0 16,-17 0-16,17 0 15,-36 0 1,18 0-16,18 0 15,0 0-15,18 0 16,35 0-16,-36 0 16,18 0-16,-17 0 15,141 0 1,-124 0-16,-35 0 16,-18 0-16,18 0 15,0 0-15,-18 0 16,18 0-16,0 0 15,0 0-15,35 0 16,0 0-16,-17 0 16,52 0-16,-17 0 15,-35 0 1,34 0-16,1 0 16,-17 0-16,16 0 0,1 0 15,-71 0-15,1 0 16,-19 0-16,19 0 15,-1 0 1,-17 0 0,17 0-16,-17 0 15,17 0-15,35 0 16,19 0-16,-1 0 16,-18 0-16,-17 0 15,106 0-15,-18 0 16,-17 0-16,-36 0 15,35 0-15,-52 0 16,-1 0 0,-17-17-16,0 17 0,0 0 15,-18 0-15,-17 0 16,17 0-16,-17 0 31,0 0-15,17-18-1,-18 18-15,19 0 16,-1 0 0,0-18-16,1 18 15,34 0-15,-17 0 0,-18 0 16,18 0-16,0 0 16,-35 0-1,35 0-15,0 0 16,-36 0 15,1 0-15,0 0-1,-1 0-15,1 0 16,-1 0 0,1 0 249</inkml:trace>
  <inkml:trace contextRef="#ctx0" brushRef="#br0" timeOffset="30442.63">6332 8290 0,'0'0'0,"18"0"16,17-17-16,-17 17 15,35 0 1,-18 0 0,-17 0-16,17-18 15,18 18-15,18 0 16,-36 0-16,53-18 15,-53 18-15,36 0 16,-18 0-16,-18 0 16,0 0-16,-17 0 15,17 0 1,0 0-16,18 0 16,36-17-16,-19 17 15,142 0-15,-71 0 0,0 0 16,18 0-16,-36 0 15,18 0 1,-70 0-16,17 0 16,-17 0-16,-18 0 15,-1 0-15,1 0 16,89 0 0,-37 0-16,1 0 15,0 0-15,0 0 16,-18 0-16,18 0 15,-36 0-15,19 0 16,-19 0 0,36 0-16,-35 0 15,-54 0-15,54 0 0,35 0 16,-36 0-16,18 0 16,18 0-1,-35 0-15,-1 0 0,1 0 16,-3987 0-1,8061 0 1,-4074 0-16,-1 0 16,107-18-1,-107 18-15,54 0 16,-36 0-16,106 0 16,-53 0-16,-35 0 15,0 0-15,-36 0 16,-17 0-16,18 0 15,-1 0-15,-17 0 16,18 0-16,-18 0 16,0 0-16,-18 0 15,0 0-15,18 0 16,-18 0 0,1 0-16,-1 0 15,-17 0-15,-1 0 16,1 0 15,-1 0 0,1 0-31,0-18 0,-1 18 16,19 0-16,17 0 16,-18 0-1,0 0-15,18 0 16,-18 0-16,1 0 15,-1 0-15,-17 0 16,-1 0-16,1 0 16,-1 0-16,1 0 15,0 0 1,-1 0 0,1 0-1,17 0-15,1 0 16,-1 0-16,-18 0 15,19 0-15,-19 0 16,36 0-16,-35 0 16,0 0-16,-1-17 15,1 17 1,-1 0 265,1 0-62</inkml:trace>
  <inkml:trace contextRef="#ctx0" brushRef="#br0" timeOffset="38578.08">5909 10389 0,'18'0'125,"70"0"-94,-70 0-31,17 0 0,35 0 0,-17 0 16,53-17 0,0 17-16,17 0 15,1 0-15,-36 0 16,18 0-1,-36 0-15,-17 0 0,0 0 16,-35 0-16,0 0 16,-1 0 77,1 0-93,17 0 16,0 0 0,-17 0-16,17 0 15,1 0-15,-19 0 16,19 0 0,122 0-16,-52 0 15,-35 0-15,-18 0 0,-18 0 16,-18 0-1</inkml:trace>
  <inkml:trace contextRef="#ctx0" brushRef="#br0" timeOffset="46095.39">18821 11201 0,'35'0'31,"53"0"-31,-17 17 16,-1 1-16,18 0 15,1-18-15,52 0 16,-35 17-16,17-17 15,-35 0-15,53 18 0,53-18 16,-52 0 0,69 35-16,1-35 15,35 18-15,-36-1 16,-17-17-16,-35 0 16,18 0-16,-72 0 15,19 18-15,-53-18 16,34 0-16,-69 0 15,-1 0-15,0 0 16,0 0 0,36 0-16,52 0 0,1 0 15,-54 0-15,72 0 16,-1 0-16,-53 0 16,18 0-16,-53 0 15,-18 0 1,0 0-16,-17 0 15,35 0-15,-36 0 16,19 0 0,-19 0-1,1 0-15,0 0 16,-1 0 0</inkml:trace>
  <inkml:trace contextRef="#ctx0" brushRef="#br0" timeOffset="66314.12">10901 11183 0,'17'0'63,"1"-18"-48,17 18 1,18-17-16,18 17 0,35-18 16,-36 18-16,18 0 15,36 0 1,-1-18-16,1 18 16,17 0-16,35 0 15,-35 0-15,1 0 16,34 0-16,-88 0 15,36 0-15,-36 0 16,-53 0-16,-17 0 16,-1 0-16,1 0 62,17 0-31,-17 0-15,0 0 0,-1 0-1,1 0 17</inkml:trace>
</inkml:ink>
</file>

<file path=ppt/ink/ink9.xml><?xml version="1.0" encoding="utf-8"?>
<inkml:ink xmlns:inkml="http://www.w3.org/2003/InkML">
  <inkml:definitions>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72.86527" units="1/cm"/>
          <inkml:channelProperty channel="Y" name="resolution" value="36.48649" units="1/cm"/>
          <inkml:channelProperty channel="T" name="resolution" value="1" units="1/dev"/>
        </inkml:channelProperties>
      </inkml:inkSource>
      <inkml:timestamp xml:id="ts0" timeString="2022-09-20T22:25:13.138"/>
    </inkml:context>
    <inkml:brush xml:id="br0">
      <inkml:brushProperty name="width" value="0.05292" units="cm"/>
      <inkml:brushProperty name="height" value="0.05292" units="cm"/>
      <inkml:brushProperty name="color" value="#FF0000"/>
    </inkml:brush>
  </inkml:definitions>
  <inkml:trace contextRef="#ctx0" brushRef="#br0">8520 5539 0,'52'0'157,"54"-18"-142,-17 18 1,34 0-16,18 0 15,-17 0-15,-36 0 16,-53 0-16,36 0 16,34 0-16,-16 0 15,-19 0 1,-35 0-16,1 0 31,-1 0-31,0 0 0,1 0 16,-1 0-16,0-18 15,0 18-15,18 0 16,-17 0-16,-1 0 16,-17 0-1,17 0 1,-18 0 0,1 0 30,17 0 48,-17 0-94,17 0 16,-17-17-16,0 17 15,-1 0 1,1 0 0,-1 0 31,1 0-47,0 0 31,-1 0 156,1 0-109,0 0-31,-1-18 0,1 18-31</inkml:trace>
  <inkml:trace contextRef="#ctx0" brushRef="#br0" timeOffset="15159.25">16404 4392 0,'-17'0'125,"-36"35"-109,0-35-1,0 36-15,35-36 16,-17 17-16,0-17 15,-1 18-15,19-18 16,17 18-16,-18-18 16,0 0-1,1 0-15,-1 17 16,0-17 0,-34 35-1,16-35 1,-52 36-1,70-19 1,-17-17-16,0 18 16,-71 35-1,71-53-15,0 35 0,-18-17 16,35-18 0,0 0-16,1 17 15,-1-17-15,-17 36 16,-18-19-16,35-17 15,-17 18-15,17 0 16,-17-18-16,17 35 16,1-35-16,-36 35 15,35-17 1,-17 0-16,0-1 16,-1 1-16,-17-1 15,36 1 1,-71 17-16,-1 1 15,72-36-15,-36 35 16,18-17-16,-1-1 16,19-17-16,-1 18 15,0-18 1,-17 17-16,17 1 16,-17 0-16,0-1 15,-53 1-15,52 0 16,1-18-16,0 35 15,0-35-15,17 18 16,0-1-16,-17-17 16,17 18-16,1 0 15,-1-18-15,0 0 16,-17 35 0,18-35-1,17 17-15,-18-17 0,0 18 16,1-18-16,17 18 15,-36-18 1,1 17-16,0 1 16,17-18-16,1 18 15,-1-1 1,0 1-16,1-18 16,17 18 15,-18-18-16,0 0 17,1 17-32,-1-17 0,-35 0 234,-141-70-218</inkml:trace>
  <inkml:trace contextRef="#ctx0" brushRef="#br0" timeOffset="17237.41">11183 4357 0,'18'0'63,"-1"0"-48,1-18-15,0 18 32,-18-17-32,17 17 15,1-18 1,0 0-16,-18 1 47,0-1 47,17 18-79,-17 35 110,0-17-109,0 35-1,0-36-15,0 19 16,0-19-16,0 1 16,0 0-16,0 17 15,0-17-15,0 17 16,0-18 0,0 1-1,0 0 16,0-1-15,0 1 0,0 0-1,0-1 1,0 1 0,0 0 15</inkml:trace>
  <inkml:trace contextRef="#ctx0" brushRef="#br0" timeOffset="18237.83">11148 4727 0,'35'0'31,"0"0"-15,-17 0 0,0 0-1,35 0 1,-36-17-16,18 17 16,-17 0-16,17 0 15,18 0-15,53 0 16,-71 0-1,18 0-15,-35 0 16,70 0 0</inkml:trace>
  <inkml:trace contextRef="#ctx0" brushRef="#br0" timeOffset="23687.62">7832 7038 0,'17'0'16,"1"0"281,17 0-297,36-18 16,17 18-16,18 0 15,-36 0-15,19 0 16,-1 0-16,18 0 15,-54 0 1,19 0-16,-18 0 0,18 0 16,123 0-16,-71 0 15,-35 0-15,-17 0 16,-1 0-16,1 0 16,-18 0-1,0 0-15,-36 0 16,1 0 15</inkml:trace>
  <inkml:trace contextRef="#ctx0" brushRef="#br0" timeOffset="33329.26">12224 10548 0,'17'0'94,"1"-18"-94,17 18 15,1-17-15,16 17 16,37 0-16,-1 0 15,-35 0-15,35 0 16,0 0-16,0 0 16,18 0-1,0-18-15,-18 18 16,36 0-16,-1 0 0,-52 0 16,52 0-16,-35 0 15,1 0-15,-1 0 16,-53 0-16,106 0 15,-53 0 1,18 0-16,-18 0 16,1 0-16,52 53 15,-35-53-15,17 18 16,-35-1-16,0 1 16,1 0-16,16-18 15,-34 17-15,35 1 16,-36-18-16,-34 18 15,17-18-15,35 17 16,-35-17-16,53 0 16,-18 18-16,-18-1 15,-17-17-15,0 0 16,35 18-16,0 0 16,1-1-16,-54-17 15,18 0 1,0 18-16,0 0 15,0-18-15,0 35 16,-18-35-16,53 0 0,0 18 16,-35-1-1,0-17-15,18 18 16,17-18-16,0 17 16,-35-17-16,17 0 15,1 0-15,-18 0 16,-18 0-16,0 0 15,-17 0-15,17 0 16,18 0-16,-35 0 16,0 0-1,17 0 17,-17 0-17,-1 0 1,1 0-1,-1 0 1,19 0-16,-1-17 16,0-1-16,1 1 15,-1 17 1,0-18-16,-17 0 16,-1 18-16,-17-17 15,36-1-15,-1 0 16,-17 18-16,-1-17 15,1-1-15,0 0 16,17 18-16,35-35 16,-34 18-16,34 17 15,-35-18-15,18 0 16,-17 1-16,-19 17 16,1 0-16,0 0 15,-1 0-15,1-18 16,17 0-1,-17 18 1,17 0 0,-17 0-16,-1 0 15,19-17 1,-19 17-16,18 0 16,-17-18-16,0 18 15,-1 0 1,1 0 15</inkml:trace>
  <inkml:trace contextRef="#ctx0" brushRef="#br0" timeOffset="37923.94">11324 12047 0,'18'0'109,"35"0"-93,53 0-16,-36 0 16,18 0-16,18-17 15,-35 17-15,-18 0 16,17 0-16,-17 0 15,-35 0-15,52-18 16,-52 18 0,0 0 31</inkml:trace>
  <inkml:trace contextRef="#ctx0" brushRef="#br0" timeOffset="41597.01">14252 12012 0,'18'0'94,"17"0"-94,0 0 16,-17 0-16,17 0 15,-17 0-15,0 0 16,-1 0-16,1 0 16,17 0-1,-17 0 1,-1 0-16,19 0 15,17 0 1,-18 0-16,18 0 16,0 0-16,-18 0 15,18 0-15,-35 0 16,-1 0 0,1 0-16,-1 0 31,1 0 78</inkml:trace>
  <inkml:trace contextRef="#ctx0" brushRef="#br0" timeOffset="43066.87">14252 13212 0,'18'0'125,"35"0"-110,17 0-15,1 0 16,-1 0-16,1 0 16,-18 0-16,17-18 15,-17 18 1,-35 0-16,0 0 0,-1 0 15,-17-18 142,0 1-48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2DF5B2C5-18E2-43E8-9004-54CCE1AAA383}"/>
              </a:ext>
            </a:extLst>
          </p:cNvPr>
          <p:cNvSpPr>
            <a:spLocks noGrp="1" noChangeArrowheads="1"/>
          </p:cNvSpPr>
          <p:nvPr>
            <p:ph type="hdr" sz="quarter"/>
          </p:nvPr>
        </p:nvSpPr>
        <p:spPr bwMode="auto">
          <a:xfrm>
            <a:off x="0" y="0"/>
            <a:ext cx="4027488" cy="349250"/>
          </a:xfrm>
          <a:prstGeom prst="rect">
            <a:avLst/>
          </a:prstGeom>
          <a:noFill/>
          <a:ln w="9525">
            <a:noFill/>
            <a:miter lim="800000"/>
            <a:headEnd/>
            <a:tailEnd/>
          </a:ln>
          <a:effectLst/>
        </p:spPr>
        <p:txBody>
          <a:bodyPr vert="horz" wrap="square" lIns="92292" tIns="46146" rIns="92292" bIns="46146" numCol="1" anchor="t" anchorCtr="0" compatLnSpc="1">
            <a:prstTxWarp prst="textNoShape">
              <a:avLst/>
            </a:prstTxWarp>
          </a:bodyPr>
          <a:lstStyle>
            <a:lvl1pPr defTabSz="923828" eaLnBrk="1" hangingPunct="1">
              <a:defRPr sz="1200">
                <a:latin typeface="Arial" charset="0"/>
              </a:defRPr>
            </a:lvl1pPr>
          </a:lstStyle>
          <a:p>
            <a:pPr>
              <a:defRPr/>
            </a:pPr>
            <a:endParaRPr lang="en-US"/>
          </a:p>
        </p:txBody>
      </p:sp>
      <p:sp>
        <p:nvSpPr>
          <p:cNvPr id="12291" name="Rectangle 3">
            <a:extLst>
              <a:ext uri="{FF2B5EF4-FFF2-40B4-BE49-F238E27FC236}">
                <a16:creationId xmlns:a16="http://schemas.microsoft.com/office/drawing/2014/main" id="{69353E3E-0E7E-4933-A64F-0629E9048036}"/>
              </a:ext>
            </a:extLst>
          </p:cNvPr>
          <p:cNvSpPr>
            <a:spLocks noGrp="1" noChangeArrowheads="1"/>
          </p:cNvSpPr>
          <p:nvPr>
            <p:ph type="dt" idx="1"/>
          </p:nvPr>
        </p:nvSpPr>
        <p:spPr bwMode="auto">
          <a:xfrm>
            <a:off x="5265738" y="0"/>
            <a:ext cx="4029075" cy="349250"/>
          </a:xfrm>
          <a:prstGeom prst="rect">
            <a:avLst/>
          </a:prstGeom>
          <a:noFill/>
          <a:ln w="9525">
            <a:noFill/>
            <a:miter lim="800000"/>
            <a:headEnd/>
            <a:tailEnd/>
          </a:ln>
          <a:effectLst/>
        </p:spPr>
        <p:txBody>
          <a:bodyPr vert="horz" wrap="square" lIns="92292" tIns="46146" rIns="92292" bIns="46146" numCol="1" anchor="t" anchorCtr="0" compatLnSpc="1">
            <a:prstTxWarp prst="textNoShape">
              <a:avLst/>
            </a:prstTxWarp>
          </a:bodyPr>
          <a:lstStyle>
            <a:lvl1pPr algn="r" defTabSz="923828" eaLnBrk="1" hangingPunct="1">
              <a:defRPr sz="1200">
                <a:latin typeface="Arial" charset="0"/>
              </a:defRPr>
            </a:lvl1pPr>
          </a:lstStyle>
          <a:p>
            <a:pPr>
              <a:defRPr/>
            </a:pPr>
            <a:fld id="{F3783D72-30C7-4BA8-9A26-D5C07AAC3F57}" type="datetime1">
              <a:rPr lang="en-US"/>
              <a:pPr>
                <a:defRPr/>
              </a:pPr>
              <a:t>9/20/2022</a:t>
            </a:fld>
            <a:endParaRPr lang="en-US"/>
          </a:p>
        </p:txBody>
      </p:sp>
      <p:sp>
        <p:nvSpPr>
          <p:cNvPr id="8196" name="Rectangle 4">
            <a:extLst>
              <a:ext uri="{FF2B5EF4-FFF2-40B4-BE49-F238E27FC236}">
                <a16:creationId xmlns:a16="http://schemas.microsoft.com/office/drawing/2014/main" id="{2C1B986B-1945-4486-BB75-6D067E22FDB5}"/>
              </a:ext>
            </a:extLst>
          </p:cNvPr>
          <p:cNvSpPr>
            <a:spLocks noGrp="1" noRot="1" noChangeAspect="1" noChangeArrowheads="1" noTextEdit="1"/>
          </p:cNvSpPr>
          <p:nvPr>
            <p:ph type="sldImg" idx="2"/>
          </p:nvPr>
        </p:nvSpPr>
        <p:spPr bwMode="auto">
          <a:xfrm>
            <a:off x="2898775" y="527050"/>
            <a:ext cx="3505200" cy="26289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3" name="Rectangle 5">
            <a:extLst>
              <a:ext uri="{FF2B5EF4-FFF2-40B4-BE49-F238E27FC236}">
                <a16:creationId xmlns:a16="http://schemas.microsoft.com/office/drawing/2014/main" id="{B2F4E497-C724-48B9-BC59-F40DCA2AECB2}"/>
              </a:ext>
            </a:extLst>
          </p:cNvPr>
          <p:cNvSpPr>
            <a:spLocks noGrp="1" noChangeArrowheads="1"/>
          </p:cNvSpPr>
          <p:nvPr>
            <p:ph type="body" sz="quarter" idx="3"/>
          </p:nvPr>
        </p:nvSpPr>
        <p:spPr bwMode="auto">
          <a:xfrm>
            <a:off x="930275" y="3330575"/>
            <a:ext cx="7435850" cy="3152775"/>
          </a:xfrm>
          <a:prstGeom prst="rect">
            <a:avLst/>
          </a:prstGeom>
          <a:noFill/>
          <a:ln w="9525">
            <a:noFill/>
            <a:miter lim="800000"/>
            <a:headEnd/>
            <a:tailEnd/>
          </a:ln>
          <a:effectLst/>
        </p:spPr>
        <p:txBody>
          <a:bodyPr vert="horz" wrap="square" lIns="92292" tIns="46146" rIns="92292" bIns="4614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294" name="Rectangle 6">
            <a:extLst>
              <a:ext uri="{FF2B5EF4-FFF2-40B4-BE49-F238E27FC236}">
                <a16:creationId xmlns:a16="http://schemas.microsoft.com/office/drawing/2014/main" id="{6DA15B30-03C5-480F-A8A7-3E40372B85FA}"/>
              </a:ext>
            </a:extLst>
          </p:cNvPr>
          <p:cNvSpPr>
            <a:spLocks noGrp="1" noChangeArrowheads="1"/>
          </p:cNvSpPr>
          <p:nvPr>
            <p:ph type="ftr" sz="quarter" idx="4"/>
          </p:nvPr>
        </p:nvSpPr>
        <p:spPr bwMode="auto">
          <a:xfrm>
            <a:off x="0" y="6657975"/>
            <a:ext cx="4027488" cy="350838"/>
          </a:xfrm>
          <a:prstGeom prst="rect">
            <a:avLst/>
          </a:prstGeom>
          <a:noFill/>
          <a:ln w="9525">
            <a:noFill/>
            <a:miter lim="800000"/>
            <a:headEnd/>
            <a:tailEnd/>
          </a:ln>
          <a:effectLst/>
        </p:spPr>
        <p:txBody>
          <a:bodyPr vert="horz" wrap="square" lIns="92292" tIns="46146" rIns="92292" bIns="46146" numCol="1" anchor="b" anchorCtr="0" compatLnSpc="1">
            <a:prstTxWarp prst="textNoShape">
              <a:avLst/>
            </a:prstTxWarp>
          </a:bodyPr>
          <a:lstStyle>
            <a:lvl1pPr defTabSz="923828" eaLnBrk="1" hangingPunct="1">
              <a:defRPr sz="1200">
                <a:latin typeface="Arial" charset="0"/>
              </a:defRPr>
            </a:lvl1pPr>
          </a:lstStyle>
          <a:p>
            <a:pPr>
              <a:defRPr/>
            </a:pPr>
            <a:r>
              <a:rPr lang="en-US"/>
              <a:t>Template-WSU Hrz 201.ppt</a:t>
            </a:r>
          </a:p>
        </p:txBody>
      </p:sp>
      <p:sp>
        <p:nvSpPr>
          <p:cNvPr id="12295" name="Rectangle 7">
            <a:extLst>
              <a:ext uri="{FF2B5EF4-FFF2-40B4-BE49-F238E27FC236}">
                <a16:creationId xmlns:a16="http://schemas.microsoft.com/office/drawing/2014/main" id="{B2B002FF-5000-48E9-8693-280157D82CAC}"/>
              </a:ext>
            </a:extLst>
          </p:cNvPr>
          <p:cNvSpPr>
            <a:spLocks noGrp="1" noChangeArrowheads="1"/>
          </p:cNvSpPr>
          <p:nvPr>
            <p:ph type="sldNum" sz="quarter" idx="5"/>
          </p:nvPr>
        </p:nvSpPr>
        <p:spPr bwMode="auto">
          <a:xfrm>
            <a:off x="5265738" y="6657975"/>
            <a:ext cx="4029075" cy="350838"/>
          </a:xfrm>
          <a:prstGeom prst="rect">
            <a:avLst/>
          </a:prstGeom>
          <a:noFill/>
          <a:ln w="9525">
            <a:noFill/>
            <a:miter lim="800000"/>
            <a:headEnd/>
            <a:tailEnd/>
          </a:ln>
          <a:effectLst/>
        </p:spPr>
        <p:txBody>
          <a:bodyPr vert="horz" wrap="square" lIns="92292" tIns="46146" rIns="92292" bIns="46146" numCol="1" anchor="b" anchorCtr="0" compatLnSpc="1">
            <a:prstTxWarp prst="textNoShape">
              <a:avLst/>
            </a:prstTxWarp>
          </a:bodyPr>
          <a:lstStyle>
            <a:lvl1pPr algn="r" defTabSz="922338" eaLnBrk="1" hangingPunct="1">
              <a:defRPr sz="1200" smtClean="0"/>
            </a:lvl1pPr>
          </a:lstStyle>
          <a:p>
            <a:pPr>
              <a:defRPr/>
            </a:pPr>
            <a:fld id="{FC8BE2DA-6E7E-4D7D-BD07-081B0132DF09}"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f hdr="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610BD5D-AD26-4564-B421-8592E5857D8E}"/>
              </a:ext>
            </a:extLst>
          </p:cNvPr>
          <p:cNvSpPr/>
          <p:nvPr userDrawn="1"/>
        </p:nvSpPr>
        <p:spPr bwMode="gray">
          <a:xfrm flipH="1">
            <a:off x="-17463" y="0"/>
            <a:ext cx="501651" cy="6858000"/>
          </a:xfrm>
          <a:prstGeom prst="rect">
            <a:avLst/>
          </a:prstGeom>
          <a:gradFill flip="none" rotWithShape="1">
            <a:gsLst>
              <a:gs pos="0">
                <a:schemeClr val="accent2"/>
              </a:gs>
              <a:gs pos="100000">
                <a:schemeClr val="tx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pic>
        <p:nvPicPr>
          <p:cNvPr id="5" name="Picture 11">
            <a:extLst>
              <a:ext uri="{FF2B5EF4-FFF2-40B4-BE49-F238E27FC236}">
                <a16:creationId xmlns:a16="http://schemas.microsoft.com/office/drawing/2014/main" id="{A99989E7-BCEC-4ED7-AA49-3CB5C83A55D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463" y="79375"/>
            <a:ext cx="9161463"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B00D20D4-BCDE-4A68-8900-5DD4DD6D3DEF}"/>
              </a:ext>
            </a:extLst>
          </p:cNvPr>
          <p:cNvSpPr/>
          <p:nvPr userDrawn="1"/>
        </p:nvSpPr>
        <p:spPr bwMode="gray">
          <a:xfrm flipH="1">
            <a:off x="-17463" y="79375"/>
            <a:ext cx="501651" cy="611188"/>
          </a:xfrm>
          <a:prstGeom prst="rect">
            <a:avLst/>
          </a:prstGeom>
          <a:gradFill flip="none" rotWithShape="1">
            <a:gsLst>
              <a:gs pos="0">
                <a:schemeClr val="bg2">
                  <a:alpha val="50000"/>
                </a:schemeClr>
              </a:gs>
              <a:gs pos="100000">
                <a:schemeClr val="bg2">
                  <a:alpha val="2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7" name="Rectangle 6">
            <a:extLst>
              <a:ext uri="{FF2B5EF4-FFF2-40B4-BE49-F238E27FC236}">
                <a16:creationId xmlns:a16="http://schemas.microsoft.com/office/drawing/2014/main" id="{B255F1E2-338C-4F8F-950F-882ACF604CB1}"/>
              </a:ext>
            </a:extLst>
          </p:cNvPr>
          <p:cNvSpPr/>
          <p:nvPr userDrawn="1"/>
        </p:nvSpPr>
        <p:spPr bwMode="gray">
          <a:xfrm flipH="1">
            <a:off x="-17463" y="0"/>
            <a:ext cx="9161463" cy="793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076" name="Rectangle 4"/>
          <p:cNvSpPr>
            <a:spLocks noGrp="1" noChangeArrowheads="1"/>
          </p:cNvSpPr>
          <p:nvPr>
            <p:ph type="ctrTitle"/>
          </p:nvPr>
        </p:nvSpPr>
        <p:spPr bwMode="invGray">
          <a:xfrm>
            <a:off x="484093" y="2392432"/>
            <a:ext cx="8659903" cy="424732"/>
          </a:xfrm>
        </p:spPr>
        <p:txBody>
          <a:bodyPr anchorCtr="0"/>
          <a:lstStyle>
            <a:lvl1pPr algn="ctr">
              <a:defRPr sz="2400">
                <a:solidFill>
                  <a:schemeClr val="bg2"/>
                </a:solidFill>
                <a:effectLst/>
              </a:defRPr>
            </a:lvl1pPr>
          </a:lstStyle>
          <a:p>
            <a:r>
              <a:rPr lang="en-US" dirty="0"/>
              <a:t>Click to edit Master title style</a:t>
            </a:r>
          </a:p>
        </p:txBody>
      </p:sp>
      <p:sp>
        <p:nvSpPr>
          <p:cNvPr id="3077" name="Rectangle 5"/>
          <p:cNvSpPr>
            <a:spLocks noGrp="1" noChangeArrowheads="1"/>
          </p:cNvSpPr>
          <p:nvPr>
            <p:ph type="subTitle" idx="1"/>
          </p:nvPr>
        </p:nvSpPr>
        <p:spPr bwMode="invGray">
          <a:xfrm>
            <a:off x="484093" y="3025243"/>
            <a:ext cx="8659904" cy="430887"/>
          </a:xfrm>
        </p:spPr>
        <p:txBody>
          <a:bodyPr rIns="0" anchorCtr="0"/>
          <a:lstStyle>
            <a:lvl1pPr marL="0" indent="0" algn="ctr">
              <a:buFont typeface="Arial" pitchFamily="34" charset="0"/>
              <a:buNone/>
              <a:defRPr sz="2200" b="0">
                <a:solidFill>
                  <a:schemeClr val="accent1"/>
                </a:solidFill>
                <a:effectLst/>
                <a:latin typeface="Lucida Sans" pitchFamily="34" charset="0"/>
              </a:defRPr>
            </a:lvl1pPr>
          </a:lstStyle>
          <a:p>
            <a:r>
              <a:rPr lang="en-US" dirty="0"/>
              <a:t>Click to edit Master subtitle style</a:t>
            </a:r>
          </a:p>
        </p:txBody>
      </p:sp>
      <p:sp>
        <p:nvSpPr>
          <p:cNvPr id="8" name="Rectangle 6">
            <a:extLst>
              <a:ext uri="{FF2B5EF4-FFF2-40B4-BE49-F238E27FC236}">
                <a16:creationId xmlns:a16="http://schemas.microsoft.com/office/drawing/2014/main" id="{0A6957AE-8D57-42FB-A43C-0775E3C3B194}"/>
              </a:ext>
            </a:extLst>
          </p:cNvPr>
          <p:cNvSpPr>
            <a:spLocks noGrp="1" noChangeArrowheads="1"/>
          </p:cNvSpPr>
          <p:nvPr>
            <p:ph type="dt" sz="half" idx="10"/>
          </p:nvPr>
        </p:nvSpPr>
        <p:spPr>
          <a:xfrm>
            <a:off x="484188" y="6381750"/>
            <a:ext cx="1550987" cy="476250"/>
          </a:xfrm>
        </p:spPr>
        <p:txBody>
          <a:bodyPr/>
          <a:lstStyle>
            <a:lvl1pPr>
              <a:defRPr sz="1000"/>
            </a:lvl1pPr>
          </a:lstStyle>
          <a:p>
            <a:pPr>
              <a:defRPr/>
            </a:pPr>
            <a:endParaRPr lang="en-US"/>
          </a:p>
        </p:txBody>
      </p:sp>
      <p:sp>
        <p:nvSpPr>
          <p:cNvPr id="9" name="Rectangle 7">
            <a:extLst>
              <a:ext uri="{FF2B5EF4-FFF2-40B4-BE49-F238E27FC236}">
                <a16:creationId xmlns:a16="http://schemas.microsoft.com/office/drawing/2014/main" id="{BB7CA842-5FE9-4F17-8711-10015E44AA61}"/>
              </a:ext>
            </a:extLst>
          </p:cNvPr>
          <p:cNvSpPr>
            <a:spLocks noGrp="1" noChangeArrowheads="1"/>
          </p:cNvSpPr>
          <p:nvPr>
            <p:ph type="ftr" sz="quarter" idx="11"/>
          </p:nvPr>
        </p:nvSpPr>
        <p:spPr>
          <a:xfrm>
            <a:off x="2066925" y="6381750"/>
            <a:ext cx="6100763" cy="476250"/>
          </a:xfrm>
        </p:spPr>
        <p:txBody>
          <a:bodyPr anchorCtr="1"/>
          <a:lstStyle>
            <a:lvl1pPr>
              <a:defRPr sz="1000"/>
            </a:lvl1pPr>
          </a:lstStyle>
          <a:p>
            <a:pPr>
              <a:defRPr/>
            </a:pPr>
            <a:endParaRPr lang="en-US"/>
          </a:p>
        </p:txBody>
      </p:sp>
      <p:sp>
        <p:nvSpPr>
          <p:cNvPr id="10" name="Rectangle 8">
            <a:extLst>
              <a:ext uri="{FF2B5EF4-FFF2-40B4-BE49-F238E27FC236}">
                <a16:creationId xmlns:a16="http://schemas.microsoft.com/office/drawing/2014/main" id="{6468DD5F-9CE2-4259-B951-76E2284D4DD0}"/>
              </a:ext>
            </a:extLst>
          </p:cNvPr>
          <p:cNvSpPr>
            <a:spLocks noGrp="1" noChangeArrowheads="1"/>
          </p:cNvSpPr>
          <p:nvPr>
            <p:ph type="sldNum" sz="quarter" idx="12"/>
          </p:nvPr>
        </p:nvSpPr>
        <p:spPr>
          <a:xfrm>
            <a:off x="8169275" y="6381750"/>
            <a:ext cx="974725" cy="476250"/>
          </a:xfrm>
        </p:spPr>
        <p:txBody>
          <a:bodyPr/>
          <a:lstStyle>
            <a:lvl1pPr>
              <a:defRPr smtClean="0"/>
            </a:lvl1pPr>
          </a:lstStyle>
          <a:p>
            <a:pPr>
              <a:defRPr/>
            </a:pPr>
            <a:fld id="{CFB48F94-4C91-43B0-A796-6F2FB08DFF4D}" type="slidenum">
              <a:rPr lang="en-US" altLang="en-US"/>
              <a:pPr>
                <a:defRPr/>
              </a:pPr>
              <a:t>‹#›</a:t>
            </a:fld>
            <a:endParaRPr lang="en-US" altLang="en-US"/>
          </a:p>
        </p:txBody>
      </p:sp>
    </p:spTree>
    <p:extLst>
      <p:ext uri="{BB962C8B-B14F-4D97-AF65-F5344CB8AC3E}">
        <p14:creationId xmlns:p14="http://schemas.microsoft.com/office/powerpoint/2010/main" val="388594257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794C91D-DA5A-409B-AD1F-4FE1AC8FF3DD}"/>
              </a:ext>
            </a:extLst>
          </p:cNvPr>
          <p:cNvSpPr/>
          <p:nvPr userDrawn="1"/>
        </p:nvSpPr>
        <p:spPr bwMode="gray">
          <a:xfrm flipH="1">
            <a:off x="-17463" y="0"/>
            <a:ext cx="501651" cy="6858000"/>
          </a:xfrm>
          <a:prstGeom prst="rect">
            <a:avLst/>
          </a:prstGeom>
          <a:gradFill flip="none" rotWithShape="1">
            <a:gsLst>
              <a:gs pos="0">
                <a:schemeClr val="accent2"/>
              </a:gs>
              <a:gs pos="100000">
                <a:schemeClr val="tx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 name="Picture 11">
            <a:extLst>
              <a:ext uri="{FF2B5EF4-FFF2-40B4-BE49-F238E27FC236}">
                <a16:creationId xmlns:a16="http://schemas.microsoft.com/office/drawing/2014/main" id="{16980219-D0F5-471B-941D-7576D285154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463" y="79375"/>
            <a:ext cx="9161463"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B356F07E-0B55-4468-9714-37F5ABC8E936}"/>
              </a:ext>
            </a:extLst>
          </p:cNvPr>
          <p:cNvSpPr/>
          <p:nvPr userDrawn="1"/>
        </p:nvSpPr>
        <p:spPr bwMode="gray">
          <a:xfrm flipH="1">
            <a:off x="-17463" y="79375"/>
            <a:ext cx="501651" cy="611188"/>
          </a:xfrm>
          <a:prstGeom prst="rect">
            <a:avLst/>
          </a:prstGeom>
          <a:gradFill flip="none" rotWithShape="1">
            <a:gsLst>
              <a:gs pos="0">
                <a:schemeClr val="bg2">
                  <a:alpha val="50000"/>
                </a:schemeClr>
              </a:gs>
              <a:gs pos="100000">
                <a:schemeClr val="bg2">
                  <a:alpha val="2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Rectangle 6">
            <a:extLst>
              <a:ext uri="{FF2B5EF4-FFF2-40B4-BE49-F238E27FC236}">
                <a16:creationId xmlns:a16="http://schemas.microsoft.com/office/drawing/2014/main" id="{24AFB031-D34C-4151-9E48-8397B3221137}"/>
              </a:ext>
            </a:extLst>
          </p:cNvPr>
          <p:cNvSpPr/>
          <p:nvPr userDrawn="1"/>
        </p:nvSpPr>
        <p:spPr bwMode="gray">
          <a:xfrm flipH="1">
            <a:off x="-17463" y="0"/>
            <a:ext cx="9161463" cy="793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76" name="Rectangle 4"/>
          <p:cNvSpPr>
            <a:spLocks noGrp="1" noChangeArrowheads="1"/>
          </p:cNvSpPr>
          <p:nvPr>
            <p:ph type="ctrTitle"/>
          </p:nvPr>
        </p:nvSpPr>
        <p:spPr bwMode="invGray">
          <a:xfrm>
            <a:off x="484093" y="2392432"/>
            <a:ext cx="8659903" cy="424732"/>
          </a:xfrm>
        </p:spPr>
        <p:txBody>
          <a:bodyPr anchorCtr="0"/>
          <a:lstStyle>
            <a:lvl1pPr algn="ctr">
              <a:defRPr sz="2400">
                <a:solidFill>
                  <a:schemeClr val="bg2"/>
                </a:solidFill>
                <a:effectLst/>
              </a:defRPr>
            </a:lvl1pPr>
          </a:lstStyle>
          <a:p>
            <a:r>
              <a:rPr lang="en-US" dirty="0"/>
              <a:t>Click to edit Master title style</a:t>
            </a:r>
          </a:p>
        </p:txBody>
      </p:sp>
      <p:sp>
        <p:nvSpPr>
          <p:cNvPr id="3077" name="Rectangle 5"/>
          <p:cNvSpPr>
            <a:spLocks noGrp="1" noChangeArrowheads="1"/>
          </p:cNvSpPr>
          <p:nvPr>
            <p:ph type="subTitle" idx="1"/>
          </p:nvPr>
        </p:nvSpPr>
        <p:spPr bwMode="invGray">
          <a:xfrm>
            <a:off x="484093" y="3025243"/>
            <a:ext cx="8659904" cy="430887"/>
          </a:xfrm>
        </p:spPr>
        <p:txBody>
          <a:bodyPr rIns="0" anchorCtr="0"/>
          <a:lstStyle>
            <a:lvl1pPr marL="0" indent="0" algn="ctr">
              <a:buFont typeface="Arial" pitchFamily="34" charset="0"/>
              <a:buNone/>
              <a:defRPr sz="2200" b="0">
                <a:solidFill>
                  <a:schemeClr val="accent1"/>
                </a:solidFill>
                <a:effectLst/>
                <a:latin typeface="Lucida Sans" pitchFamily="34" charset="0"/>
              </a:defRPr>
            </a:lvl1pPr>
          </a:lstStyle>
          <a:p>
            <a:r>
              <a:rPr lang="en-US" dirty="0"/>
              <a:t>Click to edit Master subtitle style</a:t>
            </a:r>
          </a:p>
        </p:txBody>
      </p:sp>
      <p:sp>
        <p:nvSpPr>
          <p:cNvPr id="8" name="Rectangle 6">
            <a:extLst>
              <a:ext uri="{FF2B5EF4-FFF2-40B4-BE49-F238E27FC236}">
                <a16:creationId xmlns:a16="http://schemas.microsoft.com/office/drawing/2014/main" id="{2A1A21F9-0BAE-4087-95C2-95005A688F6C}"/>
              </a:ext>
            </a:extLst>
          </p:cNvPr>
          <p:cNvSpPr>
            <a:spLocks noGrp="1" noChangeArrowheads="1"/>
          </p:cNvSpPr>
          <p:nvPr>
            <p:ph type="dt" sz="half" idx="10"/>
          </p:nvPr>
        </p:nvSpPr>
        <p:spPr>
          <a:xfrm>
            <a:off x="484188" y="6381750"/>
            <a:ext cx="1550987" cy="476250"/>
          </a:xfrm>
        </p:spPr>
        <p:txBody>
          <a:bodyPr/>
          <a:lstStyle>
            <a:lvl1pPr>
              <a:defRPr sz="1000"/>
            </a:lvl1pPr>
          </a:lstStyle>
          <a:p>
            <a:pPr>
              <a:defRPr/>
            </a:pPr>
            <a:endParaRPr lang="en-US"/>
          </a:p>
        </p:txBody>
      </p:sp>
      <p:sp>
        <p:nvSpPr>
          <p:cNvPr id="9" name="Rectangle 7">
            <a:extLst>
              <a:ext uri="{FF2B5EF4-FFF2-40B4-BE49-F238E27FC236}">
                <a16:creationId xmlns:a16="http://schemas.microsoft.com/office/drawing/2014/main" id="{1EE1E357-A546-4FE9-8B25-923D820CE08C}"/>
              </a:ext>
            </a:extLst>
          </p:cNvPr>
          <p:cNvSpPr>
            <a:spLocks noGrp="1" noChangeArrowheads="1"/>
          </p:cNvSpPr>
          <p:nvPr>
            <p:ph type="ftr" sz="quarter" idx="11"/>
          </p:nvPr>
        </p:nvSpPr>
        <p:spPr>
          <a:xfrm>
            <a:off x="2066925" y="6381750"/>
            <a:ext cx="6100763" cy="476250"/>
          </a:xfrm>
        </p:spPr>
        <p:txBody>
          <a:bodyPr anchorCtr="1"/>
          <a:lstStyle>
            <a:lvl1pPr>
              <a:defRPr sz="1000"/>
            </a:lvl1pPr>
          </a:lstStyle>
          <a:p>
            <a:pPr>
              <a:defRPr/>
            </a:pPr>
            <a:endParaRPr lang="en-US"/>
          </a:p>
        </p:txBody>
      </p:sp>
      <p:sp>
        <p:nvSpPr>
          <p:cNvPr id="10" name="Rectangle 8">
            <a:extLst>
              <a:ext uri="{FF2B5EF4-FFF2-40B4-BE49-F238E27FC236}">
                <a16:creationId xmlns:a16="http://schemas.microsoft.com/office/drawing/2014/main" id="{09E40C1C-B3FB-48FC-B59A-15A7409DF94D}"/>
              </a:ext>
            </a:extLst>
          </p:cNvPr>
          <p:cNvSpPr>
            <a:spLocks noGrp="1" noChangeArrowheads="1"/>
          </p:cNvSpPr>
          <p:nvPr>
            <p:ph type="sldNum" sz="quarter" idx="12"/>
          </p:nvPr>
        </p:nvSpPr>
        <p:spPr>
          <a:xfrm>
            <a:off x="8169275" y="6381750"/>
            <a:ext cx="974725" cy="476250"/>
          </a:xfrm>
        </p:spPr>
        <p:txBody>
          <a:bodyPr/>
          <a:lstStyle>
            <a:lvl1pPr>
              <a:defRPr smtClean="0"/>
            </a:lvl1pPr>
          </a:lstStyle>
          <a:p>
            <a:pPr>
              <a:defRPr/>
            </a:pPr>
            <a:fld id="{BB73C97B-0CE4-4BB2-9810-AB94EDFE5B28}" type="slidenum">
              <a:rPr lang="en-US" altLang="en-US"/>
              <a:pPr>
                <a:defRPr/>
              </a:pPr>
              <a:t>‹#›</a:t>
            </a:fld>
            <a:endParaRPr lang="en-US" altLang="en-US"/>
          </a:p>
        </p:txBody>
      </p:sp>
    </p:spTree>
    <p:extLst>
      <p:ext uri="{BB962C8B-B14F-4D97-AF65-F5344CB8AC3E}">
        <p14:creationId xmlns:p14="http://schemas.microsoft.com/office/powerpoint/2010/main" val="823726227"/>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1778" y="1513543"/>
            <a:ext cx="8652222" cy="424732"/>
          </a:xfrm>
        </p:spPr>
        <p:txBody>
          <a:bodyPr/>
          <a:lstStyle>
            <a:lvl1pPr>
              <a:defRPr sz="2400">
                <a:latin typeface="Lucida Sans" pitchFamily="34" charset="0"/>
              </a:defRPr>
            </a:lvl1pPr>
          </a:lstStyle>
          <a:p>
            <a:r>
              <a:rPr lang="en-US" dirty="0"/>
              <a:t>Click to edit Master title style</a:t>
            </a:r>
          </a:p>
        </p:txBody>
      </p:sp>
      <p:sp>
        <p:nvSpPr>
          <p:cNvPr id="3" name="Content Placeholder 2"/>
          <p:cNvSpPr>
            <a:spLocks noGrp="1"/>
          </p:cNvSpPr>
          <p:nvPr>
            <p:ph idx="1"/>
          </p:nvPr>
        </p:nvSpPr>
        <p:spPr>
          <a:xfrm>
            <a:off x="931689" y="2287148"/>
            <a:ext cx="7772400" cy="1688667"/>
          </a:xfrm>
        </p:spPr>
        <p:txBody>
          <a:bodyPr lIns="457200" rIns="457200"/>
          <a:lstStyle>
            <a:lvl1pPr marL="344488" indent="-179388">
              <a:spcBef>
                <a:spcPts val="1200"/>
              </a:spcBef>
              <a:buSzPct val="100000"/>
              <a:buFont typeface="Arial" pitchFamily="34" charset="0"/>
              <a:buChar char="•"/>
              <a:defRPr sz="2200" b="0"/>
            </a:lvl1pPr>
            <a:lvl2pPr marL="509588" indent="-165100">
              <a:spcBef>
                <a:spcPts val="400"/>
              </a:spcBef>
              <a:buSzPct val="75000"/>
              <a:buFont typeface="Lucida Sans" panose="020B0602030504020204" pitchFamily="34" charset="0"/>
              <a:buChar char="–"/>
              <a:defRPr sz="2000"/>
            </a:lvl2pPr>
            <a:lvl3pPr marL="795337" indent="-219456">
              <a:spcBef>
                <a:spcPts val="400"/>
              </a:spcBef>
              <a:buSzPct val="100000"/>
              <a:buFont typeface="Arial" panose="020B0604020202020204" pitchFamily="34" charset="0"/>
              <a:buChar char="•"/>
              <a:defRPr sz="1800"/>
            </a:lvl3pPr>
            <a:lvl4pPr marL="914400" indent="-165100">
              <a:spcBef>
                <a:spcPts val="400"/>
              </a:spcBef>
              <a:buSzPct val="100000"/>
              <a:buFont typeface="Lucida Sans" panose="020B0602030504020204" pitchFamily="34" charset="0"/>
              <a:buChar char="–"/>
              <a:defRPr sz="1600"/>
            </a:lvl4pPr>
            <a:lvl5pPr marL="1079500" indent="-165100">
              <a:spcBef>
                <a:spcPts val="400"/>
              </a:spcBef>
              <a:buSzPct val="100000"/>
              <a:buFont typeface="Arial"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495C366E-8B74-4EC9-9195-A6F5424B84EA}"/>
              </a:ext>
            </a:extLst>
          </p:cNvPr>
          <p:cNvSpPr>
            <a:spLocks noGrp="1" noChangeArrowheads="1"/>
          </p:cNvSpPr>
          <p:nvPr userDrawn="1">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A2F4D30-9100-4F22-99F8-745CE21BB142}"/>
              </a:ext>
            </a:extLst>
          </p:cNvPr>
          <p:cNvSpPr>
            <a:spLocks noGrp="1" noChangeArrowheads="1"/>
          </p:cNvSpPr>
          <p:nvPr userDrawn="1">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1FE4B2-2575-4229-A95F-BE1D8CEB2FCE}"/>
              </a:ext>
            </a:extLst>
          </p:cNvPr>
          <p:cNvSpPr>
            <a:spLocks noGrp="1" noChangeArrowheads="1"/>
          </p:cNvSpPr>
          <p:nvPr userDrawn="1">
            <p:ph type="sldNum" sz="quarter" idx="12"/>
          </p:nvPr>
        </p:nvSpPr>
        <p:spPr>
          <a:ln/>
        </p:spPr>
        <p:txBody>
          <a:bodyPr/>
          <a:lstStyle>
            <a:lvl1pPr>
              <a:defRPr/>
            </a:lvl1pPr>
          </a:lstStyle>
          <a:p>
            <a:pPr>
              <a:defRPr/>
            </a:pPr>
            <a:fld id="{CD6520B8-7ED4-403F-A10E-73607799D9D0}" type="slidenum">
              <a:rPr lang="en-US" altLang="en-US"/>
              <a:pPr>
                <a:defRPr/>
              </a:pPr>
              <a:t>‹#›</a:t>
            </a:fld>
            <a:endParaRPr lang="en-US" altLang="en-US"/>
          </a:p>
        </p:txBody>
      </p:sp>
    </p:spTree>
    <p:extLst>
      <p:ext uri="{BB962C8B-B14F-4D97-AF65-F5344CB8AC3E}">
        <p14:creationId xmlns:p14="http://schemas.microsoft.com/office/powerpoint/2010/main" val="53495253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4"/>
          <p:cNvSpPr>
            <a:spLocks noGrp="1" noChangeArrowheads="1"/>
          </p:cNvSpPr>
          <p:nvPr>
            <p:ph type="ctrTitle"/>
          </p:nvPr>
        </p:nvSpPr>
        <p:spPr>
          <a:xfrm>
            <a:off x="491778" y="998506"/>
            <a:ext cx="8652222" cy="461665"/>
          </a:xfrm>
        </p:spPr>
        <p:txBody>
          <a:bodyPr/>
          <a:lstStyle>
            <a:lvl1pPr algn="ctr">
              <a:lnSpc>
                <a:spcPct val="100000"/>
              </a:lnSpc>
              <a:defRPr sz="2400">
                <a:solidFill>
                  <a:schemeClr val="bg2"/>
                </a:solidFill>
                <a:effectLst/>
              </a:defRPr>
            </a:lvl1pPr>
          </a:lstStyle>
          <a:p>
            <a:r>
              <a:rPr lang="en-US" dirty="0"/>
              <a:t>Click to edit Master title style</a:t>
            </a:r>
          </a:p>
        </p:txBody>
      </p:sp>
      <p:sp>
        <p:nvSpPr>
          <p:cNvPr id="8" name="Rectangle 5"/>
          <p:cNvSpPr>
            <a:spLocks noGrp="1" noChangeArrowheads="1"/>
          </p:cNvSpPr>
          <p:nvPr>
            <p:ph type="subTitle" idx="1"/>
          </p:nvPr>
        </p:nvSpPr>
        <p:spPr>
          <a:xfrm>
            <a:off x="491778" y="1496679"/>
            <a:ext cx="8652222" cy="430887"/>
          </a:xfrm>
        </p:spPr>
        <p:txBody>
          <a:bodyPr rIns="0"/>
          <a:lstStyle>
            <a:lvl1pPr marL="0" indent="0" algn="ctr">
              <a:buFontTx/>
              <a:buNone/>
              <a:defRPr sz="2200" b="0">
                <a:solidFill>
                  <a:schemeClr val="accent1"/>
                </a:solidFill>
                <a:effectLst/>
                <a:latin typeface="Lucida Sans" pitchFamily="34" charset="0"/>
              </a:defRPr>
            </a:lvl1pPr>
          </a:lstStyle>
          <a:p>
            <a:r>
              <a:rPr lang="en-US" dirty="0"/>
              <a:t>Click to edit Master subtitle style</a:t>
            </a:r>
          </a:p>
        </p:txBody>
      </p:sp>
      <p:sp>
        <p:nvSpPr>
          <p:cNvPr id="4" name="Rectangle 4">
            <a:extLst>
              <a:ext uri="{FF2B5EF4-FFF2-40B4-BE49-F238E27FC236}">
                <a16:creationId xmlns:a16="http://schemas.microsoft.com/office/drawing/2014/main" id="{D04FEF81-4E93-43B2-BCAC-C5BC6C861069}"/>
              </a:ext>
            </a:extLst>
          </p:cNvPr>
          <p:cNvSpPr>
            <a:spLocks noGrp="1" noChangeArrowheads="1"/>
          </p:cNvSpPr>
          <p:nvPr userDrawn="1">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7A8DAD55-8399-4396-AF28-98F84A675018}"/>
              </a:ext>
            </a:extLst>
          </p:cNvPr>
          <p:cNvSpPr>
            <a:spLocks noGrp="1" noChangeArrowheads="1"/>
          </p:cNvSpPr>
          <p:nvPr userDrawn="1">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5A69875-9585-4C9B-8427-46A63E4B8E0F}"/>
              </a:ext>
            </a:extLst>
          </p:cNvPr>
          <p:cNvSpPr>
            <a:spLocks noGrp="1" noChangeArrowheads="1"/>
          </p:cNvSpPr>
          <p:nvPr userDrawn="1">
            <p:ph type="sldNum" sz="quarter" idx="12"/>
          </p:nvPr>
        </p:nvSpPr>
        <p:spPr>
          <a:ln/>
        </p:spPr>
        <p:txBody>
          <a:bodyPr/>
          <a:lstStyle>
            <a:lvl1pPr>
              <a:defRPr/>
            </a:lvl1pPr>
          </a:lstStyle>
          <a:p>
            <a:pPr>
              <a:defRPr/>
            </a:pPr>
            <a:fld id="{C5BC43F3-61C4-4A05-B4D8-DF8484E38EA0}" type="slidenum">
              <a:rPr lang="en-US" altLang="en-US"/>
              <a:pPr>
                <a:defRPr/>
              </a:pPr>
              <a:t>‹#›</a:t>
            </a:fld>
            <a:endParaRPr lang="en-US" altLang="en-US"/>
          </a:p>
        </p:txBody>
      </p:sp>
    </p:spTree>
    <p:extLst>
      <p:ext uri="{BB962C8B-B14F-4D97-AF65-F5344CB8AC3E}">
        <p14:creationId xmlns:p14="http://schemas.microsoft.com/office/powerpoint/2010/main" val="1576682245"/>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84094" y="1528389"/>
            <a:ext cx="8659907" cy="480131"/>
          </a:xfrm>
        </p:spPr>
        <p:txBody>
          <a:bodyPr/>
          <a:lstStyle/>
          <a:p>
            <a:r>
              <a:rPr lang="en-US" dirty="0"/>
              <a:t>Click to edit Master title style</a:t>
            </a:r>
          </a:p>
        </p:txBody>
      </p:sp>
      <p:sp>
        <p:nvSpPr>
          <p:cNvPr id="3" name="Content Placeholder 2"/>
          <p:cNvSpPr>
            <a:spLocks noGrp="1"/>
          </p:cNvSpPr>
          <p:nvPr>
            <p:ph sz="half" idx="1"/>
          </p:nvPr>
        </p:nvSpPr>
        <p:spPr>
          <a:xfrm>
            <a:off x="725575" y="2275788"/>
            <a:ext cx="4002321" cy="2062103"/>
          </a:xfrm>
        </p:spPr>
        <p:txBody>
          <a:bodyPr anchorCtr="0"/>
          <a:lstStyle>
            <a:lvl1pPr>
              <a:lnSpc>
                <a:spcPct val="100000"/>
              </a:lnSpc>
              <a:spcBef>
                <a:spcPts val="0"/>
              </a:spcBef>
              <a:spcAft>
                <a:spcPts val="600"/>
              </a:spcAft>
              <a:buSzPct val="125000"/>
              <a:buFont typeface="Arial" pitchFamily="34" charset="0"/>
              <a:buChar char="•"/>
              <a:defRPr lang="en-US" sz="2000" b="0" dirty="0" smtClean="0">
                <a:solidFill>
                  <a:schemeClr val="bg2"/>
                </a:solidFill>
                <a:latin typeface="Lucida Sans" pitchFamily="34" charset="0"/>
                <a:ea typeface="+mn-ea"/>
                <a:cs typeface="+mn-cs"/>
              </a:defRPr>
            </a:lvl1pPr>
            <a:lvl2pPr>
              <a:lnSpc>
                <a:spcPct val="100000"/>
              </a:lnSpc>
              <a:spcBef>
                <a:spcPts val="0"/>
              </a:spcBef>
              <a:spcAft>
                <a:spcPts val="600"/>
              </a:spcAft>
              <a:buSzPct val="125000"/>
              <a:buFont typeface="Arial" pitchFamily="34" charset="0"/>
              <a:buChar char="•"/>
              <a:defRPr lang="en-US" sz="1800" dirty="0" smtClean="0">
                <a:solidFill>
                  <a:schemeClr val="bg2"/>
                </a:solidFill>
                <a:latin typeface="Lucida Sans" pitchFamily="34" charset="0"/>
                <a:ea typeface="+mn-ea"/>
                <a:cs typeface="+mn-cs"/>
              </a:defRPr>
            </a:lvl2pPr>
            <a:lvl3pPr>
              <a:lnSpc>
                <a:spcPct val="100000"/>
              </a:lnSpc>
              <a:spcBef>
                <a:spcPts val="0"/>
              </a:spcBef>
              <a:spcAft>
                <a:spcPts val="600"/>
              </a:spcAft>
              <a:buSzPct val="125000"/>
              <a:buFont typeface="Arial" pitchFamily="34" charset="0"/>
              <a:buChar char="•"/>
              <a:defRPr lang="en-US" sz="1800" dirty="0" smtClean="0">
                <a:solidFill>
                  <a:schemeClr val="bg2"/>
                </a:solidFill>
                <a:latin typeface="Lucida Sans" pitchFamily="34" charset="0"/>
                <a:ea typeface="+mn-ea"/>
                <a:cs typeface="+mn-cs"/>
              </a:defRPr>
            </a:lvl3pPr>
            <a:lvl4pPr>
              <a:lnSpc>
                <a:spcPct val="100000"/>
              </a:lnSpc>
              <a:spcBef>
                <a:spcPts val="0"/>
              </a:spcBef>
              <a:spcAft>
                <a:spcPts val="600"/>
              </a:spcAft>
              <a:buSzPct val="125000"/>
              <a:buFont typeface="Arial" pitchFamily="34" charset="0"/>
              <a:buChar char="•"/>
              <a:defRPr lang="en-US" sz="1600" dirty="0" smtClean="0">
                <a:solidFill>
                  <a:schemeClr val="bg2"/>
                </a:solidFill>
                <a:latin typeface="Lucida Sans" pitchFamily="34" charset="0"/>
                <a:ea typeface="+mn-ea"/>
                <a:cs typeface="+mn-cs"/>
              </a:defRPr>
            </a:lvl4pPr>
            <a:lvl5pPr>
              <a:lnSpc>
                <a:spcPct val="100000"/>
              </a:lnSpc>
              <a:spcBef>
                <a:spcPts val="0"/>
              </a:spcBef>
              <a:spcAft>
                <a:spcPts val="600"/>
              </a:spcAft>
              <a:buSzPct val="125000"/>
              <a:buFont typeface="Arial" pitchFamily="34" charset="0"/>
              <a:buChar char="•"/>
              <a:defRPr lang="en-US" sz="1600" dirty="0">
                <a:solidFill>
                  <a:schemeClr val="bg2"/>
                </a:solidFill>
                <a:latin typeface="Lucida Sans" pitchFamily="34" charset="0"/>
                <a:ea typeface="+mn-ea"/>
                <a:cs typeface="+mn-cs"/>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880295" y="2275788"/>
            <a:ext cx="3969948" cy="2062103"/>
          </a:xfrm>
        </p:spPr>
        <p:txBody>
          <a:bodyPr anchorCtr="0"/>
          <a:lstStyle>
            <a:lvl1pPr>
              <a:lnSpc>
                <a:spcPct val="100000"/>
              </a:lnSpc>
              <a:spcBef>
                <a:spcPts val="0"/>
              </a:spcBef>
              <a:spcAft>
                <a:spcPts val="600"/>
              </a:spcAft>
              <a:buSzPct val="125000"/>
              <a:buFont typeface="Arial" pitchFamily="34" charset="0"/>
              <a:buChar char="•"/>
              <a:defRPr lang="en-US" sz="2000" b="0" dirty="0" smtClean="0">
                <a:solidFill>
                  <a:schemeClr val="bg2"/>
                </a:solidFill>
                <a:latin typeface="Lucida Sans" pitchFamily="34" charset="0"/>
                <a:ea typeface="+mn-ea"/>
                <a:cs typeface="+mn-cs"/>
              </a:defRPr>
            </a:lvl1pPr>
            <a:lvl2pPr>
              <a:lnSpc>
                <a:spcPct val="100000"/>
              </a:lnSpc>
              <a:spcBef>
                <a:spcPts val="0"/>
              </a:spcBef>
              <a:spcAft>
                <a:spcPts val="600"/>
              </a:spcAft>
              <a:buSzPct val="125000"/>
              <a:buFont typeface="Arial" pitchFamily="34" charset="0"/>
              <a:buChar char="•"/>
              <a:defRPr lang="en-US" sz="1800" dirty="0" smtClean="0">
                <a:solidFill>
                  <a:schemeClr val="bg2"/>
                </a:solidFill>
                <a:latin typeface="Lucida Sans" pitchFamily="34" charset="0"/>
                <a:ea typeface="+mn-ea"/>
                <a:cs typeface="+mn-cs"/>
              </a:defRPr>
            </a:lvl2pPr>
            <a:lvl3pPr>
              <a:lnSpc>
                <a:spcPct val="100000"/>
              </a:lnSpc>
              <a:spcBef>
                <a:spcPts val="0"/>
              </a:spcBef>
              <a:spcAft>
                <a:spcPts val="600"/>
              </a:spcAft>
              <a:buSzPct val="125000"/>
              <a:buFont typeface="Arial" pitchFamily="34" charset="0"/>
              <a:buChar char="•"/>
              <a:defRPr lang="en-US" sz="1800" dirty="0" smtClean="0">
                <a:solidFill>
                  <a:schemeClr val="bg2"/>
                </a:solidFill>
                <a:latin typeface="Lucida Sans" pitchFamily="34" charset="0"/>
                <a:ea typeface="+mn-ea"/>
                <a:cs typeface="+mn-cs"/>
              </a:defRPr>
            </a:lvl3pPr>
            <a:lvl4pPr>
              <a:lnSpc>
                <a:spcPct val="100000"/>
              </a:lnSpc>
              <a:spcBef>
                <a:spcPts val="0"/>
              </a:spcBef>
              <a:spcAft>
                <a:spcPts val="600"/>
              </a:spcAft>
              <a:buSzPct val="125000"/>
              <a:buFont typeface="Arial" pitchFamily="34" charset="0"/>
              <a:buChar char="•"/>
              <a:defRPr lang="en-US" sz="1600" dirty="0" smtClean="0">
                <a:solidFill>
                  <a:schemeClr val="bg2"/>
                </a:solidFill>
                <a:latin typeface="Lucida Sans" pitchFamily="34" charset="0"/>
                <a:ea typeface="+mn-ea"/>
                <a:cs typeface="+mn-cs"/>
              </a:defRPr>
            </a:lvl4pPr>
            <a:lvl5pPr>
              <a:lnSpc>
                <a:spcPct val="100000"/>
              </a:lnSpc>
              <a:spcBef>
                <a:spcPts val="0"/>
              </a:spcBef>
              <a:spcAft>
                <a:spcPts val="600"/>
              </a:spcAft>
              <a:buSzPct val="125000"/>
              <a:buFont typeface="Arial" pitchFamily="34" charset="0"/>
              <a:buChar char="•"/>
              <a:defRPr lang="en-US" sz="1600" dirty="0">
                <a:solidFill>
                  <a:schemeClr val="bg2"/>
                </a:solidFill>
                <a:latin typeface="Lucida Sans" pitchFamily="34" charset="0"/>
                <a:ea typeface="+mn-ea"/>
                <a:cs typeface="+mn-cs"/>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51FC2662-7C87-434D-B75A-047F4BA9F75E}"/>
              </a:ext>
            </a:extLst>
          </p:cNvPr>
          <p:cNvSpPr>
            <a:spLocks noGrp="1" noChangeArrowheads="1"/>
          </p:cNvSpPr>
          <p:nvPr userDrawn="1">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F5894FD-0969-4A7B-A1D3-AE2484A8F3F2}"/>
              </a:ext>
            </a:extLst>
          </p:cNvPr>
          <p:cNvSpPr>
            <a:spLocks noGrp="1" noChangeArrowheads="1"/>
          </p:cNvSpPr>
          <p:nvPr userDrawn="1">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5910708-F525-4B9B-A1C9-35442936314A}"/>
              </a:ext>
            </a:extLst>
          </p:cNvPr>
          <p:cNvSpPr>
            <a:spLocks noGrp="1" noChangeArrowheads="1"/>
          </p:cNvSpPr>
          <p:nvPr userDrawn="1">
            <p:ph type="sldNum" sz="quarter" idx="12"/>
          </p:nvPr>
        </p:nvSpPr>
        <p:spPr>
          <a:ln/>
        </p:spPr>
        <p:txBody>
          <a:bodyPr/>
          <a:lstStyle>
            <a:lvl1pPr>
              <a:defRPr/>
            </a:lvl1pPr>
          </a:lstStyle>
          <a:p>
            <a:pPr>
              <a:defRPr/>
            </a:pPr>
            <a:fld id="{AD633604-33BB-4C22-86F8-FA76F79BC37B}" type="slidenum">
              <a:rPr lang="en-US" altLang="en-US"/>
              <a:pPr>
                <a:defRPr/>
              </a:pPr>
              <a:t>‹#›</a:t>
            </a:fld>
            <a:endParaRPr lang="en-US" altLang="en-US"/>
          </a:p>
        </p:txBody>
      </p:sp>
    </p:spTree>
    <p:extLst>
      <p:ext uri="{BB962C8B-B14F-4D97-AF65-F5344CB8AC3E}">
        <p14:creationId xmlns:p14="http://schemas.microsoft.com/office/powerpoint/2010/main" val="555781006"/>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1303081"/>
            <a:ext cx="8686800" cy="480131"/>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87722" y="2166763"/>
            <a:ext cx="4040188" cy="369332"/>
          </a:xfrm>
        </p:spPr>
        <p:txBody>
          <a:bodyPr anchor="b"/>
          <a:lstStyle>
            <a:lvl1pPr marL="0" indent="0">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7721" y="2621484"/>
            <a:ext cx="4040188" cy="1338828"/>
          </a:xfrm>
        </p:spPr>
        <p:txBody>
          <a:bodyPr/>
          <a:lstStyle>
            <a:lvl1pPr>
              <a:defRPr lang="en-US" sz="1800" b="0" dirty="0" smtClean="0">
                <a:solidFill>
                  <a:schemeClr val="bg2"/>
                </a:solidFill>
                <a:latin typeface="Lucida Sans" pitchFamily="34" charset="0"/>
                <a:ea typeface="+mn-ea"/>
                <a:cs typeface="+mn-cs"/>
              </a:defRPr>
            </a:lvl1pPr>
            <a:lvl2pPr>
              <a:defRPr lang="en-US" sz="1600" dirty="0" smtClean="0">
                <a:solidFill>
                  <a:schemeClr val="bg2"/>
                </a:solidFill>
                <a:latin typeface="Lucida Sans" pitchFamily="34" charset="0"/>
                <a:ea typeface="+mn-ea"/>
                <a:cs typeface="+mn-cs"/>
              </a:defRPr>
            </a:lvl2pPr>
            <a:lvl3pPr>
              <a:defRPr lang="en-US" sz="1600" dirty="0" smtClean="0">
                <a:solidFill>
                  <a:schemeClr val="bg2"/>
                </a:solidFill>
                <a:latin typeface="Lucida Sans" pitchFamily="34" charset="0"/>
                <a:ea typeface="+mn-ea"/>
                <a:cs typeface="+mn-cs"/>
              </a:defRPr>
            </a:lvl3pPr>
            <a:lvl4pPr>
              <a:defRPr lang="en-US" sz="1400" dirty="0" smtClean="0">
                <a:solidFill>
                  <a:schemeClr val="bg2"/>
                </a:solidFill>
                <a:latin typeface="Lucida Sans" pitchFamily="34" charset="0"/>
                <a:ea typeface="+mn-ea"/>
                <a:cs typeface="+mn-cs"/>
              </a:defRPr>
            </a:lvl4pPr>
            <a:lvl5pPr>
              <a:defRPr lang="en-US" sz="1400" dirty="0">
                <a:solidFill>
                  <a:schemeClr val="bg2"/>
                </a:solidFill>
                <a:latin typeface="Lucida Sans" pitchFamily="34" charset="0"/>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875547" y="2166763"/>
            <a:ext cx="4041775" cy="369332"/>
          </a:xfrm>
        </p:spPr>
        <p:txBody>
          <a:bodyPr anchor="b"/>
          <a:lstStyle>
            <a:lvl1pPr marL="0" indent="0">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875546" y="2621484"/>
            <a:ext cx="4041775" cy="1338828"/>
          </a:xfrm>
        </p:spPr>
        <p:txBody>
          <a:bodyPr/>
          <a:lstStyle>
            <a:lvl1pPr>
              <a:defRPr lang="en-US" sz="1800" b="0" dirty="0" smtClean="0">
                <a:solidFill>
                  <a:schemeClr val="bg2"/>
                </a:solidFill>
                <a:latin typeface="Lucida Sans" pitchFamily="34" charset="0"/>
                <a:ea typeface="+mn-ea"/>
                <a:cs typeface="+mn-cs"/>
              </a:defRPr>
            </a:lvl1pPr>
            <a:lvl2pPr>
              <a:defRPr lang="en-US" sz="1600" dirty="0" smtClean="0">
                <a:solidFill>
                  <a:schemeClr val="bg2"/>
                </a:solidFill>
                <a:latin typeface="Lucida Sans" pitchFamily="34" charset="0"/>
                <a:ea typeface="+mn-ea"/>
                <a:cs typeface="+mn-cs"/>
              </a:defRPr>
            </a:lvl2pPr>
            <a:lvl3pPr>
              <a:defRPr lang="en-US" sz="1600" dirty="0" smtClean="0">
                <a:solidFill>
                  <a:schemeClr val="bg2"/>
                </a:solidFill>
                <a:latin typeface="Lucida Sans" pitchFamily="34" charset="0"/>
                <a:ea typeface="+mn-ea"/>
                <a:cs typeface="+mn-cs"/>
              </a:defRPr>
            </a:lvl3pPr>
            <a:lvl4pPr>
              <a:defRPr lang="en-US" sz="1400" dirty="0" smtClean="0">
                <a:solidFill>
                  <a:schemeClr val="bg2"/>
                </a:solidFill>
                <a:latin typeface="Lucida Sans" pitchFamily="34" charset="0"/>
                <a:ea typeface="+mn-ea"/>
                <a:cs typeface="+mn-cs"/>
              </a:defRPr>
            </a:lvl4pPr>
            <a:lvl5pPr>
              <a:defRPr lang="en-US" sz="1400" dirty="0">
                <a:solidFill>
                  <a:schemeClr val="bg2"/>
                </a:solidFill>
                <a:latin typeface="Lucida Sans" pitchFamily="34" charset="0"/>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4">
            <a:extLst>
              <a:ext uri="{FF2B5EF4-FFF2-40B4-BE49-F238E27FC236}">
                <a16:creationId xmlns:a16="http://schemas.microsoft.com/office/drawing/2014/main" id="{1D81B18C-9D57-444B-AE0B-463EF8C1BB69}"/>
              </a:ext>
            </a:extLst>
          </p:cNvPr>
          <p:cNvSpPr>
            <a:spLocks noGrp="1" noChangeArrowheads="1"/>
          </p:cNvSpPr>
          <p:nvPr userDrawn="1">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D8A5E0B-6453-4784-8BA4-AE6A57B3F1C3}"/>
              </a:ext>
            </a:extLst>
          </p:cNvPr>
          <p:cNvSpPr>
            <a:spLocks noGrp="1" noChangeArrowheads="1"/>
          </p:cNvSpPr>
          <p:nvPr userDrawn="1">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115CE885-0816-4677-9CC8-B6579B71AFE4}"/>
              </a:ext>
            </a:extLst>
          </p:cNvPr>
          <p:cNvSpPr>
            <a:spLocks noGrp="1" noChangeArrowheads="1"/>
          </p:cNvSpPr>
          <p:nvPr userDrawn="1">
            <p:ph type="sldNum" sz="quarter" idx="12"/>
          </p:nvPr>
        </p:nvSpPr>
        <p:spPr>
          <a:ln/>
        </p:spPr>
        <p:txBody>
          <a:bodyPr/>
          <a:lstStyle>
            <a:lvl1pPr>
              <a:defRPr/>
            </a:lvl1pPr>
          </a:lstStyle>
          <a:p>
            <a:pPr>
              <a:defRPr/>
            </a:pPr>
            <a:fld id="{64AAF40E-DC39-499E-9E7A-F0F9816AF13F}" type="slidenum">
              <a:rPr lang="en-US" altLang="en-US"/>
              <a:pPr>
                <a:defRPr/>
              </a:pPr>
              <a:t>‹#›</a:t>
            </a:fld>
            <a:endParaRPr lang="en-US" altLang="en-US"/>
          </a:p>
        </p:txBody>
      </p:sp>
    </p:spTree>
    <p:extLst>
      <p:ext uri="{BB962C8B-B14F-4D97-AF65-F5344CB8AC3E}">
        <p14:creationId xmlns:p14="http://schemas.microsoft.com/office/powerpoint/2010/main" val="335332046"/>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8726" y="2081092"/>
            <a:ext cx="8675274" cy="480131"/>
          </a:xfrm>
        </p:spPr>
        <p:txBody>
          <a:bodyPr/>
          <a:lstStyle/>
          <a:p>
            <a:r>
              <a:rPr lang="en-US" dirty="0"/>
              <a:t>Click to edit Master title style</a:t>
            </a:r>
          </a:p>
        </p:txBody>
      </p:sp>
      <p:sp>
        <p:nvSpPr>
          <p:cNvPr id="3" name="Rectangle 4">
            <a:extLst>
              <a:ext uri="{FF2B5EF4-FFF2-40B4-BE49-F238E27FC236}">
                <a16:creationId xmlns:a16="http://schemas.microsoft.com/office/drawing/2014/main" id="{1B9F6933-0332-4322-845E-5B2E2C64812A}"/>
              </a:ext>
            </a:extLst>
          </p:cNvPr>
          <p:cNvSpPr>
            <a:spLocks noGrp="1" noChangeArrowheads="1"/>
          </p:cNvSpPr>
          <p:nvPr userDrawn="1">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699348B8-2AB7-4479-9A4B-B215D6C25DBF}"/>
              </a:ext>
            </a:extLst>
          </p:cNvPr>
          <p:cNvSpPr>
            <a:spLocks noGrp="1" noChangeArrowheads="1"/>
          </p:cNvSpPr>
          <p:nvPr userDrawn="1">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25074C5F-8DAE-4459-A329-680C48216DA6}"/>
              </a:ext>
            </a:extLst>
          </p:cNvPr>
          <p:cNvSpPr>
            <a:spLocks noGrp="1" noChangeArrowheads="1"/>
          </p:cNvSpPr>
          <p:nvPr userDrawn="1">
            <p:ph type="sldNum" sz="quarter" idx="12"/>
          </p:nvPr>
        </p:nvSpPr>
        <p:spPr>
          <a:ln/>
        </p:spPr>
        <p:txBody>
          <a:bodyPr/>
          <a:lstStyle>
            <a:lvl1pPr>
              <a:defRPr/>
            </a:lvl1pPr>
          </a:lstStyle>
          <a:p>
            <a:pPr>
              <a:defRPr/>
            </a:pPr>
            <a:fld id="{49918BF5-C92D-4CB5-93FA-8B970F6D9C41}" type="slidenum">
              <a:rPr lang="en-US" altLang="en-US"/>
              <a:pPr>
                <a:defRPr/>
              </a:pPr>
              <a:t>‹#›</a:t>
            </a:fld>
            <a:endParaRPr lang="en-US" altLang="en-US"/>
          </a:p>
        </p:txBody>
      </p:sp>
    </p:spTree>
    <p:extLst>
      <p:ext uri="{BB962C8B-B14F-4D97-AF65-F5344CB8AC3E}">
        <p14:creationId xmlns:p14="http://schemas.microsoft.com/office/powerpoint/2010/main" val="1152318566"/>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3A0B128E-7C48-46D8-82D3-45D792F54746}"/>
              </a:ext>
            </a:extLst>
          </p:cNvPr>
          <p:cNvSpPr>
            <a:spLocks noGrp="1" noChangeArrowheads="1"/>
          </p:cNvSpPr>
          <p:nvPr userDrawn="1">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A0D1E27-54C7-4E98-BD3F-61049AA074BC}"/>
              </a:ext>
            </a:extLst>
          </p:cNvPr>
          <p:cNvSpPr>
            <a:spLocks noGrp="1" noChangeArrowheads="1"/>
          </p:cNvSpPr>
          <p:nvPr userDrawn="1">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368E5CDD-A642-4312-82F0-D938930CDF25}"/>
              </a:ext>
            </a:extLst>
          </p:cNvPr>
          <p:cNvSpPr>
            <a:spLocks noGrp="1" noChangeArrowheads="1"/>
          </p:cNvSpPr>
          <p:nvPr userDrawn="1">
            <p:ph type="sldNum" sz="quarter" idx="12"/>
          </p:nvPr>
        </p:nvSpPr>
        <p:spPr>
          <a:ln/>
        </p:spPr>
        <p:txBody>
          <a:bodyPr/>
          <a:lstStyle>
            <a:lvl1pPr>
              <a:defRPr/>
            </a:lvl1pPr>
          </a:lstStyle>
          <a:p>
            <a:pPr>
              <a:defRPr/>
            </a:pPr>
            <a:fld id="{0F7D6490-5517-4833-A1B0-AAB9D82F6EA0}" type="slidenum">
              <a:rPr lang="en-US" altLang="en-US"/>
              <a:pPr>
                <a:defRPr/>
              </a:pPr>
              <a:t>‹#›</a:t>
            </a:fld>
            <a:endParaRPr lang="en-US" altLang="en-US"/>
          </a:p>
        </p:txBody>
      </p:sp>
    </p:spTree>
    <p:extLst>
      <p:ext uri="{BB962C8B-B14F-4D97-AF65-F5344CB8AC3E}">
        <p14:creationId xmlns:p14="http://schemas.microsoft.com/office/powerpoint/2010/main" val="147796425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370318"/>
            <a:ext cx="3008313" cy="646331"/>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1370319"/>
            <a:ext cx="5111751" cy="1851276"/>
          </a:xfrm>
        </p:spPr>
        <p:txBody>
          <a:bodyPr/>
          <a:lstStyle>
            <a:lvl1pPr marL="165100" indent="-165100">
              <a:buSzPct val="125000"/>
              <a:buFont typeface="Arial" pitchFamily="34" charset="0"/>
              <a:buChar char="•"/>
              <a:defRPr lang="en-US" sz="2400" b="0" dirty="0" smtClean="0">
                <a:solidFill>
                  <a:schemeClr val="bg2"/>
                </a:solidFill>
                <a:latin typeface="Lucida Sans" pitchFamily="34" charset="0"/>
                <a:ea typeface="+mn-ea"/>
                <a:cs typeface="+mn-cs"/>
              </a:defRPr>
            </a:lvl1pPr>
            <a:lvl2pPr marL="457200" indent="-165100" defTabSz="914400">
              <a:buSzPct val="125000"/>
              <a:buFont typeface="Arial" pitchFamily="34" charset="0"/>
              <a:buChar char="•"/>
              <a:defRPr lang="en-US" sz="2200" dirty="0" smtClean="0">
                <a:solidFill>
                  <a:schemeClr val="bg2"/>
                </a:solidFill>
                <a:latin typeface="Lucida Sans" pitchFamily="34" charset="0"/>
                <a:ea typeface="+mn-ea"/>
                <a:cs typeface="+mn-cs"/>
              </a:defRPr>
            </a:lvl2pPr>
            <a:lvl3pPr>
              <a:buSzPct val="125000"/>
              <a:buFont typeface="Arial" pitchFamily="34" charset="0"/>
              <a:buChar char="•"/>
              <a:defRPr lang="en-US" sz="2200" dirty="0" smtClean="0">
                <a:solidFill>
                  <a:schemeClr val="bg2"/>
                </a:solidFill>
                <a:latin typeface="Lucida Sans" pitchFamily="34" charset="0"/>
                <a:ea typeface="+mn-ea"/>
                <a:cs typeface="+mn-cs"/>
              </a:defRPr>
            </a:lvl3pPr>
            <a:lvl4pPr marL="974725" indent="-180975">
              <a:buSzPct val="125000"/>
              <a:buFont typeface="Arial" pitchFamily="34" charset="0"/>
              <a:buChar char="•"/>
              <a:defRPr lang="en-US" sz="2000" dirty="0" smtClean="0">
                <a:solidFill>
                  <a:schemeClr val="bg2"/>
                </a:solidFill>
                <a:latin typeface="Lucida Sans" pitchFamily="34" charset="0"/>
                <a:ea typeface="+mn-ea"/>
                <a:cs typeface="+mn-cs"/>
              </a:defRPr>
            </a:lvl4pPr>
            <a:lvl5pPr>
              <a:buSzPct val="125000"/>
              <a:buFont typeface="Arial" pitchFamily="34" charset="0"/>
              <a:buChar char="•"/>
              <a:defRPr lang="en-US" sz="2000" dirty="0">
                <a:solidFill>
                  <a:schemeClr val="bg2"/>
                </a:solidFill>
                <a:latin typeface="Lucida Sans" pitchFamily="34" charset="0"/>
                <a:ea typeface="+mn-ea"/>
                <a:cs typeface="+mn-cs"/>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1" y="2532368"/>
            <a:ext cx="3008313" cy="30777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0C487FF-07E3-43E0-B432-92E4926F8CF6}"/>
              </a:ext>
            </a:extLst>
          </p:cNvPr>
          <p:cNvSpPr>
            <a:spLocks noGrp="1" noChangeArrowheads="1"/>
          </p:cNvSpPr>
          <p:nvPr userDrawn="1">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98A59F1-89DC-4CC3-9314-8C316F2DCB98}"/>
              </a:ext>
            </a:extLst>
          </p:cNvPr>
          <p:cNvSpPr>
            <a:spLocks noGrp="1" noChangeArrowheads="1"/>
          </p:cNvSpPr>
          <p:nvPr userDrawn="1">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9AD6C8-82B2-4FD6-B126-E5F5F3B140E5}"/>
              </a:ext>
            </a:extLst>
          </p:cNvPr>
          <p:cNvSpPr>
            <a:spLocks noGrp="1" noChangeArrowheads="1"/>
          </p:cNvSpPr>
          <p:nvPr userDrawn="1">
            <p:ph type="sldNum" sz="quarter" idx="12"/>
          </p:nvPr>
        </p:nvSpPr>
        <p:spPr>
          <a:ln/>
        </p:spPr>
        <p:txBody>
          <a:bodyPr/>
          <a:lstStyle>
            <a:lvl1pPr>
              <a:defRPr/>
            </a:lvl1pPr>
          </a:lstStyle>
          <a:p>
            <a:pPr>
              <a:defRPr/>
            </a:pPr>
            <a:fld id="{D24D259D-38F3-4A98-9D52-16473C3F7FFE}" type="slidenum">
              <a:rPr lang="en-US" altLang="en-US"/>
              <a:pPr>
                <a:defRPr/>
              </a:pPr>
              <a:t>‹#›</a:t>
            </a:fld>
            <a:endParaRPr lang="en-US" altLang="en-US"/>
          </a:p>
        </p:txBody>
      </p:sp>
    </p:spTree>
    <p:extLst>
      <p:ext uri="{BB962C8B-B14F-4D97-AF65-F5344CB8AC3E}">
        <p14:creationId xmlns:p14="http://schemas.microsoft.com/office/powerpoint/2010/main" val="1297712233"/>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5423007"/>
            <a:ext cx="5486400" cy="369332"/>
          </a:xfrm>
        </p:spPr>
        <p:txBody>
          <a:bodyPr/>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1792288" y="1193220"/>
            <a:ext cx="5486400" cy="5847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866801"/>
            <a:ext cx="5486400" cy="30777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Rectangle 4">
            <a:extLst>
              <a:ext uri="{FF2B5EF4-FFF2-40B4-BE49-F238E27FC236}">
                <a16:creationId xmlns:a16="http://schemas.microsoft.com/office/drawing/2014/main" id="{FEBD8DDC-AC7B-46E7-A23C-2207DE55EF4A}"/>
              </a:ext>
            </a:extLst>
          </p:cNvPr>
          <p:cNvSpPr>
            <a:spLocks noGrp="1" noChangeArrowheads="1"/>
          </p:cNvSpPr>
          <p:nvPr userDrawn="1">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C607451-0062-4594-B683-D377C7C019FB}"/>
              </a:ext>
            </a:extLst>
          </p:cNvPr>
          <p:cNvSpPr>
            <a:spLocks noGrp="1" noChangeArrowheads="1"/>
          </p:cNvSpPr>
          <p:nvPr userDrawn="1">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266AA3F-3E7A-4032-ADB7-5F0B750A65DB}"/>
              </a:ext>
            </a:extLst>
          </p:cNvPr>
          <p:cNvSpPr>
            <a:spLocks noGrp="1" noChangeArrowheads="1"/>
          </p:cNvSpPr>
          <p:nvPr userDrawn="1">
            <p:ph type="sldNum" sz="quarter" idx="12"/>
          </p:nvPr>
        </p:nvSpPr>
        <p:spPr>
          <a:ln/>
        </p:spPr>
        <p:txBody>
          <a:bodyPr/>
          <a:lstStyle>
            <a:lvl1pPr>
              <a:defRPr/>
            </a:lvl1pPr>
          </a:lstStyle>
          <a:p>
            <a:pPr>
              <a:defRPr/>
            </a:pPr>
            <a:fld id="{9E80DEFE-EB4E-4179-AC6A-DDDF9ADBC446}" type="slidenum">
              <a:rPr lang="en-US" altLang="en-US"/>
              <a:pPr>
                <a:defRPr/>
              </a:pPr>
              <a:t>‹#›</a:t>
            </a:fld>
            <a:endParaRPr lang="en-US" altLang="en-US"/>
          </a:p>
        </p:txBody>
      </p:sp>
    </p:spTree>
    <p:extLst>
      <p:ext uri="{BB962C8B-B14F-4D97-AF65-F5344CB8AC3E}">
        <p14:creationId xmlns:p14="http://schemas.microsoft.com/office/powerpoint/2010/main" val="328296881"/>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981200"/>
            <a:ext cx="3810000" cy="4114800"/>
          </a:xfrm>
        </p:spPr>
        <p:txBody>
          <a:bodyPr/>
          <a:lstStyle/>
          <a:p>
            <a:pPr lvl="0"/>
            <a:endParaRPr lang="en-US" noProof="0"/>
          </a:p>
        </p:txBody>
      </p:sp>
      <p:sp>
        <p:nvSpPr>
          <p:cNvPr id="5" name="Date Placeholder 10">
            <a:extLst>
              <a:ext uri="{FF2B5EF4-FFF2-40B4-BE49-F238E27FC236}">
                <a16:creationId xmlns:a16="http://schemas.microsoft.com/office/drawing/2014/main" id="{3A3239B2-C855-4EF4-AAD1-F25BCA8D5612}"/>
              </a:ext>
            </a:extLst>
          </p:cNvPr>
          <p:cNvSpPr>
            <a:spLocks noGrp="1" noChangeArrowheads="1"/>
          </p:cNvSpPr>
          <p:nvPr>
            <p:ph type="dt" sz="half" idx="10"/>
          </p:nvPr>
        </p:nvSpPr>
        <p:spPr>
          <a:xfrm>
            <a:off x="685800" y="6248400"/>
            <a:ext cx="1905000" cy="457200"/>
          </a:xfrm>
        </p:spPr>
        <p:txBody>
          <a:bodyPr/>
          <a:lstStyle>
            <a:lvl1pPr>
              <a:defRPr>
                <a:cs typeface="Arial" pitchFamily="34" charset="0"/>
              </a:defRPr>
            </a:lvl1pPr>
          </a:lstStyle>
          <a:p>
            <a:pPr>
              <a:defRPr/>
            </a:pPr>
            <a:endParaRPr lang="en-US"/>
          </a:p>
        </p:txBody>
      </p:sp>
      <p:sp>
        <p:nvSpPr>
          <p:cNvPr id="6" name="Footer Placeholder 11">
            <a:extLst>
              <a:ext uri="{FF2B5EF4-FFF2-40B4-BE49-F238E27FC236}">
                <a16:creationId xmlns:a16="http://schemas.microsoft.com/office/drawing/2014/main" id="{511343B0-EA0A-41CC-9AC2-264541087693}"/>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12">
            <a:extLst>
              <a:ext uri="{FF2B5EF4-FFF2-40B4-BE49-F238E27FC236}">
                <a16:creationId xmlns:a16="http://schemas.microsoft.com/office/drawing/2014/main" id="{1AB60232-55CA-42B1-B39C-0B37F8DD6C56}"/>
              </a:ext>
            </a:extLst>
          </p:cNvPr>
          <p:cNvSpPr>
            <a:spLocks noGrp="1" noChangeArrowheads="1"/>
          </p:cNvSpPr>
          <p:nvPr>
            <p:ph type="sldNum" sz="quarter" idx="12"/>
          </p:nvPr>
        </p:nvSpPr>
        <p:spPr/>
        <p:txBody>
          <a:bodyPr/>
          <a:lstStyle>
            <a:lvl1pPr>
              <a:defRPr smtClean="0"/>
            </a:lvl1pPr>
          </a:lstStyle>
          <a:p>
            <a:pPr>
              <a:defRPr/>
            </a:pPr>
            <a:fld id="{A73F9C39-C954-4B70-8A7B-AB634C3AF44C}" type="slidenum">
              <a:rPr lang="en-US" altLang="en-US"/>
              <a:pPr>
                <a:defRPr/>
              </a:pPr>
              <a:t>‹#›</a:t>
            </a:fld>
            <a:endParaRPr lang="en-US" altLang="en-US"/>
          </a:p>
        </p:txBody>
      </p:sp>
    </p:spTree>
    <p:extLst>
      <p:ext uri="{BB962C8B-B14F-4D97-AF65-F5344CB8AC3E}">
        <p14:creationId xmlns:p14="http://schemas.microsoft.com/office/powerpoint/2010/main" val="904118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1778" y="1513543"/>
            <a:ext cx="8652222" cy="424732"/>
          </a:xfrm>
        </p:spPr>
        <p:txBody>
          <a:bodyPr/>
          <a:lstStyle>
            <a:lvl1pPr>
              <a:defRPr sz="2400">
                <a:latin typeface="Lucida Sans" pitchFamily="34" charset="0"/>
              </a:defRPr>
            </a:lvl1pPr>
          </a:lstStyle>
          <a:p>
            <a:r>
              <a:rPr lang="en-US" dirty="0"/>
              <a:t>Click to edit Master title style</a:t>
            </a:r>
          </a:p>
        </p:txBody>
      </p:sp>
      <p:sp>
        <p:nvSpPr>
          <p:cNvPr id="3" name="Content Placeholder 2"/>
          <p:cNvSpPr>
            <a:spLocks noGrp="1"/>
          </p:cNvSpPr>
          <p:nvPr>
            <p:ph idx="1"/>
          </p:nvPr>
        </p:nvSpPr>
        <p:spPr>
          <a:xfrm>
            <a:off x="931689" y="2287148"/>
            <a:ext cx="7772400" cy="1688667"/>
          </a:xfrm>
        </p:spPr>
        <p:txBody>
          <a:bodyPr lIns="457200" rIns="457200"/>
          <a:lstStyle>
            <a:lvl1pPr marL="344488" indent="-179388">
              <a:spcBef>
                <a:spcPts val="1200"/>
              </a:spcBef>
              <a:buSzPct val="100000"/>
              <a:buFont typeface="Arial" pitchFamily="34" charset="0"/>
              <a:buChar char="•"/>
              <a:defRPr sz="2200" b="0"/>
            </a:lvl1pPr>
            <a:lvl2pPr marL="509588" indent="-165100">
              <a:spcBef>
                <a:spcPts val="400"/>
              </a:spcBef>
              <a:buSzPct val="75000"/>
              <a:buFont typeface="Lucida Sans" panose="020B0602030504020204" pitchFamily="34" charset="0"/>
              <a:buChar char="–"/>
              <a:defRPr sz="2000"/>
            </a:lvl2pPr>
            <a:lvl3pPr marL="795337" indent="-219456">
              <a:spcBef>
                <a:spcPts val="400"/>
              </a:spcBef>
              <a:buSzPct val="100000"/>
              <a:buFont typeface="Arial" panose="020B0604020202020204" pitchFamily="34" charset="0"/>
              <a:buChar char="•"/>
              <a:defRPr sz="1800"/>
            </a:lvl3pPr>
            <a:lvl4pPr marL="914400" indent="-165100">
              <a:spcBef>
                <a:spcPts val="400"/>
              </a:spcBef>
              <a:buSzPct val="100000"/>
              <a:buFont typeface="Lucida Sans" panose="020B0602030504020204" pitchFamily="34" charset="0"/>
              <a:buChar char="–"/>
              <a:defRPr sz="1600"/>
            </a:lvl4pPr>
            <a:lvl5pPr marL="1079500" indent="-165100">
              <a:spcBef>
                <a:spcPts val="400"/>
              </a:spcBef>
              <a:buSzPct val="100000"/>
              <a:buFont typeface="Arial"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9514991E-F95F-475A-A09E-9B875D10255C}"/>
              </a:ext>
            </a:extLst>
          </p:cNvPr>
          <p:cNvSpPr>
            <a:spLocks noGrp="1" noChangeArrowheads="1"/>
          </p:cNvSpPr>
          <p:nvPr userDrawn="1">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1E2E674-946A-4E4C-81CD-4346A63FFEFA}"/>
              </a:ext>
            </a:extLst>
          </p:cNvPr>
          <p:cNvSpPr>
            <a:spLocks noGrp="1" noChangeArrowheads="1"/>
          </p:cNvSpPr>
          <p:nvPr userDrawn="1">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51888B4-7118-47AC-80FA-74BC3D92A415}"/>
              </a:ext>
            </a:extLst>
          </p:cNvPr>
          <p:cNvSpPr>
            <a:spLocks noGrp="1" noChangeArrowheads="1"/>
          </p:cNvSpPr>
          <p:nvPr userDrawn="1">
            <p:ph type="sldNum" sz="quarter" idx="12"/>
          </p:nvPr>
        </p:nvSpPr>
        <p:spPr>
          <a:ln/>
        </p:spPr>
        <p:txBody>
          <a:bodyPr/>
          <a:lstStyle>
            <a:lvl1pPr>
              <a:defRPr/>
            </a:lvl1pPr>
          </a:lstStyle>
          <a:p>
            <a:pPr>
              <a:defRPr/>
            </a:pPr>
            <a:fld id="{3E68F319-A390-44BC-B2DB-5B5AF2B0674A}" type="slidenum">
              <a:rPr lang="en-US" altLang="en-US"/>
              <a:pPr>
                <a:defRPr/>
              </a:pPr>
              <a:t>‹#›</a:t>
            </a:fld>
            <a:endParaRPr lang="en-US" altLang="en-US"/>
          </a:p>
        </p:txBody>
      </p:sp>
    </p:spTree>
    <p:extLst>
      <p:ext uri="{BB962C8B-B14F-4D97-AF65-F5344CB8AC3E}">
        <p14:creationId xmlns:p14="http://schemas.microsoft.com/office/powerpoint/2010/main" val="4108615173"/>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0">
            <a:extLst>
              <a:ext uri="{FF2B5EF4-FFF2-40B4-BE49-F238E27FC236}">
                <a16:creationId xmlns:a16="http://schemas.microsoft.com/office/drawing/2014/main" id="{D43FF743-9F4E-4B6B-B344-512E1F4C0BE1}"/>
              </a:ext>
            </a:extLst>
          </p:cNvPr>
          <p:cNvSpPr>
            <a:spLocks noGrp="1" noChangeArrowheads="1"/>
          </p:cNvSpPr>
          <p:nvPr>
            <p:ph type="dt" sz="half" idx="10"/>
          </p:nvPr>
        </p:nvSpPr>
        <p:spPr>
          <a:xfrm>
            <a:off x="685800" y="6248400"/>
            <a:ext cx="1905000" cy="457200"/>
          </a:xfrm>
        </p:spPr>
        <p:txBody>
          <a:bodyPr/>
          <a:lstStyle>
            <a:lvl1pPr>
              <a:defRPr>
                <a:cs typeface="Arial" pitchFamily="34" charset="0"/>
              </a:defRPr>
            </a:lvl1pPr>
          </a:lstStyle>
          <a:p>
            <a:pPr>
              <a:defRPr/>
            </a:pPr>
            <a:endParaRPr lang="en-US"/>
          </a:p>
        </p:txBody>
      </p:sp>
      <p:sp>
        <p:nvSpPr>
          <p:cNvPr id="6" name="Footer Placeholder 11">
            <a:extLst>
              <a:ext uri="{FF2B5EF4-FFF2-40B4-BE49-F238E27FC236}">
                <a16:creationId xmlns:a16="http://schemas.microsoft.com/office/drawing/2014/main" id="{634A52EC-FF4D-4211-B6C4-49B2313DEB04}"/>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12">
            <a:extLst>
              <a:ext uri="{FF2B5EF4-FFF2-40B4-BE49-F238E27FC236}">
                <a16:creationId xmlns:a16="http://schemas.microsoft.com/office/drawing/2014/main" id="{B1EFE4D8-DA30-4493-ADD1-2C497436F9CB}"/>
              </a:ext>
            </a:extLst>
          </p:cNvPr>
          <p:cNvSpPr>
            <a:spLocks noGrp="1" noChangeArrowheads="1"/>
          </p:cNvSpPr>
          <p:nvPr>
            <p:ph type="sldNum" sz="quarter" idx="12"/>
          </p:nvPr>
        </p:nvSpPr>
        <p:spPr/>
        <p:txBody>
          <a:bodyPr/>
          <a:lstStyle>
            <a:lvl1pPr>
              <a:defRPr smtClean="0"/>
            </a:lvl1pPr>
          </a:lstStyle>
          <a:p>
            <a:pPr>
              <a:defRPr/>
            </a:pPr>
            <a:fld id="{F75DC88D-A485-4EE0-BB09-82EE1C4AB52E}" type="slidenum">
              <a:rPr lang="en-US" altLang="en-US"/>
              <a:pPr>
                <a:defRPr/>
              </a:pPr>
              <a:t>‹#›</a:t>
            </a:fld>
            <a:endParaRPr lang="en-US" altLang="en-US"/>
          </a:p>
        </p:txBody>
      </p:sp>
    </p:spTree>
    <p:extLst>
      <p:ext uri="{BB962C8B-B14F-4D97-AF65-F5344CB8AC3E}">
        <p14:creationId xmlns:p14="http://schemas.microsoft.com/office/powerpoint/2010/main" val="29581158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5D7134F-F1FD-4EAF-8A1F-4A5E6C3FCE31}"/>
              </a:ext>
            </a:extLst>
          </p:cNvPr>
          <p:cNvSpPr>
            <a:spLocks noGrp="1" noChangeArrowheads="1"/>
          </p:cNvSpPr>
          <p:nvPr>
            <p:ph type="dt" sz="half" idx="10"/>
          </p:nvPr>
        </p:nvSpPr>
        <p:spPr>
          <a:xfrm>
            <a:off x="685800" y="6248400"/>
            <a:ext cx="1905000" cy="457200"/>
          </a:xfrm>
        </p:spPr>
        <p:txBody>
          <a:bodyPr/>
          <a:lstStyle>
            <a:lvl1pPr>
              <a:defRPr>
                <a:cs typeface="Arial" pitchFamily="34" charset="0"/>
              </a:defRPr>
            </a:lvl1pPr>
          </a:lstStyle>
          <a:p>
            <a:pPr>
              <a:defRPr/>
            </a:pPr>
            <a:endParaRPr lang="en-US"/>
          </a:p>
        </p:txBody>
      </p:sp>
      <p:sp>
        <p:nvSpPr>
          <p:cNvPr id="7" name="Footer Placeholder 5">
            <a:extLst>
              <a:ext uri="{FF2B5EF4-FFF2-40B4-BE49-F238E27FC236}">
                <a16:creationId xmlns:a16="http://schemas.microsoft.com/office/drawing/2014/main" id="{A23A31E1-BE93-4AA7-B45E-9F855E982968}"/>
              </a:ext>
            </a:extLst>
          </p:cNvPr>
          <p:cNvSpPr>
            <a:spLocks noGrp="1" noChangeArrowheads="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4416E212-E692-4F0C-9B7E-799EF846E7D3}"/>
              </a:ext>
            </a:extLst>
          </p:cNvPr>
          <p:cNvSpPr>
            <a:spLocks noGrp="1" noChangeArrowheads="1"/>
          </p:cNvSpPr>
          <p:nvPr>
            <p:ph type="sldNum" sz="quarter" idx="12"/>
          </p:nvPr>
        </p:nvSpPr>
        <p:spPr/>
        <p:txBody>
          <a:bodyPr/>
          <a:lstStyle>
            <a:lvl1pPr>
              <a:defRPr smtClean="0"/>
            </a:lvl1pPr>
          </a:lstStyle>
          <a:p>
            <a:pPr>
              <a:defRPr/>
            </a:pPr>
            <a:fld id="{2101F6CB-0C06-4FCF-93F5-DDCC673CFBC9}" type="slidenum">
              <a:rPr lang="en-US" altLang="en-US"/>
              <a:pPr>
                <a:defRPr/>
              </a:pPr>
              <a:t>‹#›</a:t>
            </a:fld>
            <a:endParaRPr lang="en-US" altLang="en-US"/>
          </a:p>
        </p:txBody>
      </p:sp>
    </p:spTree>
    <p:extLst>
      <p:ext uri="{BB962C8B-B14F-4D97-AF65-F5344CB8AC3E}">
        <p14:creationId xmlns:p14="http://schemas.microsoft.com/office/powerpoint/2010/main" val="2003825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6660F252-8F1C-40EE-8B3E-D7898176E0AB}" type="datetimeFigureOut">
              <a:rPr lang="en-US" smtClean="0"/>
              <a:t>9/20/2022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8BD289-9430-406F-B295-7AAD1F31992F}" type="slidenum">
              <a:rPr lang="en-US" smtClean="0"/>
              <a:t>‹#›</a:t>
            </a:fld>
            <a:endParaRPr lang="en-US"/>
          </a:p>
        </p:txBody>
      </p:sp>
    </p:spTree>
    <p:extLst>
      <p:ext uri="{BB962C8B-B14F-4D97-AF65-F5344CB8AC3E}">
        <p14:creationId xmlns:p14="http://schemas.microsoft.com/office/powerpoint/2010/main" val="3223041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60F252-8F1C-40EE-8B3E-D7898176E0AB}" type="datetimeFigureOut">
              <a:rPr lang="en-US" smtClean="0"/>
              <a:t>9/20/2022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8BD289-9430-406F-B295-7AAD1F31992F}" type="slidenum">
              <a:rPr lang="en-US" smtClean="0"/>
              <a:t>‹#›</a:t>
            </a:fld>
            <a:endParaRPr lang="en-US"/>
          </a:p>
        </p:txBody>
      </p:sp>
    </p:spTree>
    <p:extLst>
      <p:ext uri="{BB962C8B-B14F-4D97-AF65-F5344CB8AC3E}">
        <p14:creationId xmlns:p14="http://schemas.microsoft.com/office/powerpoint/2010/main" val="41843373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60F252-8F1C-40EE-8B3E-D7898176E0AB}" type="datetimeFigureOut">
              <a:rPr lang="en-US" smtClean="0"/>
              <a:t>9/20/2022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8BD289-9430-406F-B295-7AAD1F31992F}" type="slidenum">
              <a:rPr lang="en-US" smtClean="0"/>
              <a:t>‹#›</a:t>
            </a:fld>
            <a:endParaRPr lang="en-US"/>
          </a:p>
        </p:txBody>
      </p:sp>
    </p:spTree>
    <p:extLst>
      <p:ext uri="{BB962C8B-B14F-4D97-AF65-F5344CB8AC3E}">
        <p14:creationId xmlns:p14="http://schemas.microsoft.com/office/powerpoint/2010/main" val="22688093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660F252-8F1C-40EE-8B3E-D7898176E0AB}" type="datetimeFigureOut">
              <a:rPr lang="en-US" smtClean="0"/>
              <a:t>9/20/2022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8BD289-9430-406F-B295-7AAD1F31992F}" type="slidenum">
              <a:rPr lang="en-US" smtClean="0"/>
              <a:t>‹#›</a:t>
            </a:fld>
            <a:endParaRPr lang="en-US"/>
          </a:p>
        </p:txBody>
      </p:sp>
    </p:spTree>
    <p:extLst>
      <p:ext uri="{BB962C8B-B14F-4D97-AF65-F5344CB8AC3E}">
        <p14:creationId xmlns:p14="http://schemas.microsoft.com/office/powerpoint/2010/main" val="33353706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60F252-8F1C-40EE-8B3E-D7898176E0AB}" type="datetimeFigureOut">
              <a:rPr lang="en-US" smtClean="0"/>
              <a:t>9/20/2022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8BD289-9430-406F-B295-7AAD1F31992F}" type="slidenum">
              <a:rPr lang="en-US" smtClean="0"/>
              <a:t>‹#›</a:t>
            </a:fld>
            <a:endParaRPr lang="en-US"/>
          </a:p>
        </p:txBody>
      </p:sp>
    </p:spTree>
    <p:extLst>
      <p:ext uri="{BB962C8B-B14F-4D97-AF65-F5344CB8AC3E}">
        <p14:creationId xmlns:p14="http://schemas.microsoft.com/office/powerpoint/2010/main" val="30130002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660F252-8F1C-40EE-8B3E-D7898176E0AB}" type="datetimeFigureOut">
              <a:rPr lang="en-US" smtClean="0"/>
              <a:t>9/20/2022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8BD289-9430-406F-B295-7AAD1F31992F}" type="slidenum">
              <a:rPr lang="en-US" smtClean="0"/>
              <a:t>‹#›</a:t>
            </a:fld>
            <a:endParaRPr lang="en-US"/>
          </a:p>
        </p:txBody>
      </p:sp>
    </p:spTree>
    <p:extLst>
      <p:ext uri="{BB962C8B-B14F-4D97-AF65-F5344CB8AC3E}">
        <p14:creationId xmlns:p14="http://schemas.microsoft.com/office/powerpoint/2010/main" val="34995913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60F252-8F1C-40EE-8B3E-D7898176E0AB}" type="datetimeFigureOut">
              <a:rPr lang="en-US" smtClean="0"/>
              <a:t>9/20/2022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8BD289-9430-406F-B295-7AAD1F31992F}" type="slidenum">
              <a:rPr lang="en-US" smtClean="0"/>
              <a:t>‹#›</a:t>
            </a:fld>
            <a:endParaRPr lang="en-US"/>
          </a:p>
        </p:txBody>
      </p:sp>
      <p:sp>
        <p:nvSpPr>
          <p:cNvPr id="5" name="Footer Placeholder 4"/>
          <p:cNvSpPr txBox="1">
            <a:spLocks/>
          </p:cNvSpPr>
          <p:nvPr userDrawn="1"/>
        </p:nvSpPr>
        <p:spPr>
          <a:xfrm>
            <a:off x="6001917" y="65315"/>
            <a:ext cx="3086100" cy="365125"/>
          </a:xfrm>
          <a:prstGeom prst="rect">
            <a:avLst/>
          </a:prstGeom>
        </p:spPr>
        <p:style>
          <a:lnRef idx="0">
            <a:schemeClr val="accent5"/>
          </a:lnRef>
          <a:fillRef idx="3">
            <a:schemeClr val="accent5"/>
          </a:fillRef>
          <a:effectRef idx="3">
            <a:schemeClr val="accent5"/>
          </a:effectRef>
          <a:fontRef idx="minor">
            <a:schemeClr val="lt1"/>
          </a:fontRef>
        </p:style>
        <p:txBody>
          <a:bodyPr vert="horz" lIns="68580" tIns="34290" rIns="68580" bIns="3429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t>Computational Methods for Electric Power Systems</a:t>
            </a:r>
          </a:p>
          <a:p>
            <a:r>
              <a:rPr lang="en-US" sz="900" dirty="0"/>
              <a:t>M. L. Crow, 2015</a:t>
            </a:r>
          </a:p>
        </p:txBody>
      </p:sp>
    </p:spTree>
    <p:extLst>
      <p:ext uri="{BB962C8B-B14F-4D97-AF65-F5344CB8AC3E}">
        <p14:creationId xmlns:p14="http://schemas.microsoft.com/office/powerpoint/2010/main" val="10984230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660F252-8F1C-40EE-8B3E-D7898176E0AB}" type="datetimeFigureOut">
              <a:rPr lang="en-US" smtClean="0"/>
              <a:t>9/20/2022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8BD289-9430-406F-B295-7AAD1F31992F}" type="slidenum">
              <a:rPr lang="en-US" smtClean="0"/>
              <a:t>‹#›</a:t>
            </a:fld>
            <a:endParaRPr lang="en-US"/>
          </a:p>
        </p:txBody>
      </p:sp>
    </p:spTree>
    <p:extLst>
      <p:ext uri="{BB962C8B-B14F-4D97-AF65-F5344CB8AC3E}">
        <p14:creationId xmlns:p14="http://schemas.microsoft.com/office/powerpoint/2010/main" val="2755853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4"/>
          <p:cNvSpPr>
            <a:spLocks noGrp="1" noChangeArrowheads="1"/>
          </p:cNvSpPr>
          <p:nvPr>
            <p:ph type="ctrTitle"/>
          </p:nvPr>
        </p:nvSpPr>
        <p:spPr>
          <a:xfrm>
            <a:off x="491778" y="998506"/>
            <a:ext cx="8652222" cy="461665"/>
          </a:xfrm>
        </p:spPr>
        <p:txBody>
          <a:bodyPr/>
          <a:lstStyle>
            <a:lvl1pPr algn="ctr">
              <a:lnSpc>
                <a:spcPct val="100000"/>
              </a:lnSpc>
              <a:defRPr sz="2400">
                <a:solidFill>
                  <a:schemeClr val="bg2"/>
                </a:solidFill>
                <a:effectLst/>
              </a:defRPr>
            </a:lvl1pPr>
          </a:lstStyle>
          <a:p>
            <a:r>
              <a:rPr lang="en-US" dirty="0"/>
              <a:t>Click to edit Master title style</a:t>
            </a:r>
          </a:p>
        </p:txBody>
      </p:sp>
      <p:sp>
        <p:nvSpPr>
          <p:cNvPr id="8" name="Rectangle 5"/>
          <p:cNvSpPr>
            <a:spLocks noGrp="1" noChangeArrowheads="1"/>
          </p:cNvSpPr>
          <p:nvPr>
            <p:ph type="subTitle" idx="1"/>
          </p:nvPr>
        </p:nvSpPr>
        <p:spPr>
          <a:xfrm>
            <a:off x="491778" y="1496679"/>
            <a:ext cx="8652222" cy="430887"/>
          </a:xfrm>
        </p:spPr>
        <p:txBody>
          <a:bodyPr rIns="0"/>
          <a:lstStyle>
            <a:lvl1pPr marL="0" indent="0" algn="ctr">
              <a:buFontTx/>
              <a:buNone/>
              <a:defRPr sz="2200" b="0">
                <a:solidFill>
                  <a:schemeClr val="accent1"/>
                </a:solidFill>
                <a:effectLst/>
                <a:latin typeface="Lucida Sans" pitchFamily="34" charset="0"/>
              </a:defRPr>
            </a:lvl1pPr>
          </a:lstStyle>
          <a:p>
            <a:r>
              <a:rPr lang="en-US" dirty="0"/>
              <a:t>Click to edit Master subtitle style</a:t>
            </a:r>
          </a:p>
        </p:txBody>
      </p:sp>
      <p:sp>
        <p:nvSpPr>
          <p:cNvPr id="4" name="Rectangle 4">
            <a:extLst>
              <a:ext uri="{FF2B5EF4-FFF2-40B4-BE49-F238E27FC236}">
                <a16:creationId xmlns:a16="http://schemas.microsoft.com/office/drawing/2014/main" id="{18315AC2-1F26-4E35-A04F-3F66D5BD9229}"/>
              </a:ext>
            </a:extLst>
          </p:cNvPr>
          <p:cNvSpPr>
            <a:spLocks noGrp="1" noChangeArrowheads="1"/>
          </p:cNvSpPr>
          <p:nvPr userDrawn="1">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0F5D4A-DED9-4403-B7BD-4B60812E93D6}"/>
              </a:ext>
            </a:extLst>
          </p:cNvPr>
          <p:cNvSpPr>
            <a:spLocks noGrp="1" noChangeArrowheads="1"/>
          </p:cNvSpPr>
          <p:nvPr userDrawn="1">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83A97FF-0EAE-456C-B08E-42F3E87B2529}"/>
              </a:ext>
            </a:extLst>
          </p:cNvPr>
          <p:cNvSpPr>
            <a:spLocks noGrp="1" noChangeArrowheads="1"/>
          </p:cNvSpPr>
          <p:nvPr userDrawn="1">
            <p:ph type="sldNum" sz="quarter" idx="12"/>
          </p:nvPr>
        </p:nvSpPr>
        <p:spPr>
          <a:ln/>
        </p:spPr>
        <p:txBody>
          <a:bodyPr/>
          <a:lstStyle>
            <a:lvl1pPr>
              <a:defRPr/>
            </a:lvl1pPr>
          </a:lstStyle>
          <a:p>
            <a:pPr>
              <a:defRPr/>
            </a:pPr>
            <a:fld id="{65C57D72-E8DD-4733-AF7F-A07AF963D81C}" type="slidenum">
              <a:rPr lang="en-US" altLang="en-US"/>
              <a:pPr>
                <a:defRPr/>
              </a:pPr>
              <a:t>‹#›</a:t>
            </a:fld>
            <a:endParaRPr lang="en-US" altLang="en-US"/>
          </a:p>
        </p:txBody>
      </p:sp>
    </p:spTree>
    <p:extLst>
      <p:ext uri="{BB962C8B-B14F-4D97-AF65-F5344CB8AC3E}">
        <p14:creationId xmlns:p14="http://schemas.microsoft.com/office/powerpoint/2010/main" val="2678037216"/>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660F252-8F1C-40EE-8B3E-D7898176E0AB}" type="datetimeFigureOut">
              <a:rPr lang="en-US" smtClean="0"/>
              <a:t>9/20/2022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8BD289-9430-406F-B295-7AAD1F31992F}" type="slidenum">
              <a:rPr lang="en-US" smtClean="0"/>
              <a:t>‹#›</a:t>
            </a:fld>
            <a:endParaRPr lang="en-US"/>
          </a:p>
        </p:txBody>
      </p:sp>
    </p:spTree>
    <p:extLst>
      <p:ext uri="{BB962C8B-B14F-4D97-AF65-F5344CB8AC3E}">
        <p14:creationId xmlns:p14="http://schemas.microsoft.com/office/powerpoint/2010/main" val="12574752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60F252-8F1C-40EE-8B3E-D7898176E0AB}" type="datetimeFigureOut">
              <a:rPr lang="en-US" smtClean="0"/>
              <a:t>9/20/2022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8BD289-9430-406F-B295-7AAD1F31992F}" type="slidenum">
              <a:rPr lang="en-US" smtClean="0"/>
              <a:t>‹#›</a:t>
            </a:fld>
            <a:endParaRPr lang="en-US"/>
          </a:p>
        </p:txBody>
      </p:sp>
    </p:spTree>
    <p:extLst>
      <p:ext uri="{BB962C8B-B14F-4D97-AF65-F5344CB8AC3E}">
        <p14:creationId xmlns:p14="http://schemas.microsoft.com/office/powerpoint/2010/main" val="12411678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60F252-8F1C-40EE-8B3E-D7898176E0AB}" type="datetimeFigureOut">
              <a:rPr lang="en-US" smtClean="0"/>
              <a:t>9/20/2022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8BD289-9430-406F-B295-7AAD1F31992F}" type="slidenum">
              <a:rPr lang="en-US" smtClean="0"/>
              <a:t>‹#›</a:t>
            </a:fld>
            <a:endParaRPr lang="en-US"/>
          </a:p>
        </p:txBody>
      </p:sp>
    </p:spTree>
    <p:extLst>
      <p:ext uri="{BB962C8B-B14F-4D97-AF65-F5344CB8AC3E}">
        <p14:creationId xmlns:p14="http://schemas.microsoft.com/office/powerpoint/2010/main" val="2716034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84094" y="1528389"/>
            <a:ext cx="8659907" cy="480131"/>
          </a:xfrm>
        </p:spPr>
        <p:txBody>
          <a:bodyPr/>
          <a:lstStyle/>
          <a:p>
            <a:r>
              <a:rPr lang="en-US" dirty="0"/>
              <a:t>Click to edit Master title style</a:t>
            </a:r>
          </a:p>
        </p:txBody>
      </p:sp>
      <p:sp>
        <p:nvSpPr>
          <p:cNvPr id="3" name="Content Placeholder 2"/>
          <p:cNvSpPr>
            <a:spLocks noGrp="1"/>
          </p:cNvSpPr>
          <p:nvPr>
            <p:ph sz="half" idx="1"/>
          </p:nvPr>
        </p:nvSpPr>
        <p:spPr>
          <a:xfrm>
            <a:off x="725575" y="2275788"/>
            <a:ext cx="4002321" cy="2062103"/>
          </a:xfrm>
        </p:spPr>
        <p:txBody>
          <a:bodyPr anchorCtr="0"/>
          <a:lstStyle>
            <a:lvl1pPr>
              <a:lnSpc>
                <a:spcPct val="100000"/>
              </a:lnSpc>
              <a:spcBef>
                <a:spcPts val="0"/>
              </a:spcBef>
              <a:spcAft>
                <a:spcPts val="600"/>
              </a:spcAft>
              <a:buSzPct val="125000"/>
              <a:buFont typeface="Arial" pitchFamily="34" charset="0"/>
              <a:buChar char="•"/>
              <a:defRPr lang="en-US" sz="2000" b="0" dirty="0" smtClean="0">
                <a:solidFill>
                  <a:schemeClr val="bg2"/>
                </a:solidFill>
                <a:latin typeface="Lucida Sans" pitchFamily="34" charset="0"/>
                <a:ea typeface="+mn-ea"/>
                <a:cs typeface="+mn-cs"/>
              </a:defRPr>
            </a:lvl1pPr>
            <a:lvl2pPr>
              <a:lnSpc>
                <a:spcPct val="100000"/>
              </a:lnSpc>
              <a:spcBef>
                <a:spcPts val="0"/>
              </a:spcBef>
              <a:spcAft>
                <a:spcPts val="600"/>
              </a:spcAft>
              <a:buSzPct val="125000"/>
              <a:buFont typeface="Arial" pitchFamily="34" charset="0"/>
              <a:buChar char="•"/>
              <a:defRPr lang="en-US" sz="1800" dirty="0" smtClean="0">
                <a:solidFill>
                  <a:schemeClr val="bg2"/>
                </a:solidFill>
                <a:latin typeface="Lucida Sans" pitchFamily="34" charset="0"/>
                <a:ea typeface="+mn-ea"/>
                <a:cs typeface="+mn-cs"/>
              </a:defRPr>
            </a:lvl2pPr>
            <a:lvl3pPr>
              <a:lnSpc>
                <a:spcPct val="100000"/>
              </a:lnSpc>
              <a:spcBef>
                <a:spcPts val="0"/>
              </a:spcBef>
              <a:spcAft>
                <a:spcPts val="600"/>
              </a:spcAft>
              <a:buSzPct val="125000"/>
              <a:buFont typeface="Arial" pitchFamily="34" charset="0"/>
              <a:buChar char="•"/>
              <a:defRPr lang="en-US" sz="1800" dirty="0" smtClean="0">
                <a:solidFill>
                  <a:schemeClr val="bg2"/>
                </a:solidFill>
                <a:latin typeface="Lucida Sans" pitchFamily="34" charset="0"/>
                <a:ea typeface="+mn-ea"/>
                <a:cs typeface="+mn-cs"/>
              </a:defRPr>
            </a:lvl3pPr>
            <a:lvl4pPr>
              <a:lnSpc>
                <a:spcPct val="100000"/>
              </a:lnSpc>
              <a:spcBef>
                <a:spcPts val="0"/>
              </a:spcBef>
              <a:spcAft>
                <a:spcPts val="600"/>
              </a:spcAft>
              <a:buSzPct val="125000"/>
              <a:buFont typeface="Arial" pitchFamily="34" charset="0"/>
              <a:buChar char="•"/>
              <a:defRPr lang="en-US" sz="1600" dirty="0" smtClean="0">
                <a:solidFill>
                  <a:schemeClr val="bg2"/>
                </a:solidFill>
                <a:latin typeface="Lucida Sans" pitchFamily="34" charset="0"/>
                <a:ea typeface="+mn-ea"/>
                <a:cs typeface="+mn-cs"/>
              </a:defRPr>
            </a:lvl4pPr>
            <a:lvl5pPr>
              <a:lnSpc>
                <a:spcPct val="100000"/>
              </a:lnSpc>
              <a:spcBef>
                <a:spcPts val="0"/>
              </a:spcBef>
              <a:spcAft>
                <a:spcPts val="600"/>
              </a:spcAft>
              <a:buSzPct val="125000"/>
              <a:buFont typeface="Arial" pitchFamily="34" charset="0"/>
              <a:buChar char="•"/>
              <a:defRPr lang="en-US" sz="1600" dirty="0">
                <a:solidFill>
                  <a:schemeClr val="bg2"/>
                </a:solidFill>
                <a:latin typeface="Lucida Sans" pitchFamily="34" charset="0"/>
                <a:ea typeface="+mn-ea"/>
                <a:cs typeface="+mn-cs"/>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880295" y="2275788"/>
            <a:ext cx="3969948" cy="2062103"/>
          </a:xfrm>
        </p:spPr>
        <p:txBody>
          <a:bodyPr anchorCtr="0"/>
          <a:lstStyle>
            <a:lvl1pPr>
              <a:lnSpc>
                <a:spcPct val="100000"/>
              </a:lnSpc>
              <a:spcBef>
                <a:spcPts val="0"/>
              </a:spcBef>
              <a:spcAft>
                <a:spcPts val="600"/>
              </a:spcAft>
              <a:buSzPct val="125000"/>
              <a:buFont typeface="Arial" pitchFamily="34" charset="0"/>
              <a:buChar char="•"/>
              <a:defRPr lang="en-US" sz="2000" b="0" dirty="0" smtClean="0">
                <a:solidFill>
                  <a:schemeClr val="bg2"/>
                </a:solidFill>
                <a:latin typeface="Lucida Sans" pitchFamily="34" charset="0"/>
                <a:ea typeface="+mn-ea"/>
                <a:cs typeface="+mn-cs"/>
              </a:defRPr>
            </a:lvl1pPr>
            <a:lvl2pPr>
              <a:lnSpc>
                <a:spcPct val="100000"/>
              </a:lnSpc>
              <a:spcBef>
                <a:spcPts val="0"/>
              </a:spcBef>
              <a:spcAft>
                <a:spcPts val="600"/>
              </a:spcAft>
              <a:buSzPct val="125000"/>
              <a:buFont typeface="Arial" pitchFamily="34" charset="0"/>
              <a:buChar char="•"/>
              <a:defRPr lang="en-US" sz="1800" dirty="0" smtClean="0">
                <a:solidFill>
                  <a:schemeClr val="bg2"/>
                </a:solidFill>
                <a:latin typeface="Lucida Sans" pitchFamily="34" charset="0"/>
                <a:ea typeface="+mn-ea"/>
                <a:cs typeface="+mn-cs"/>
              </a:defRPr>
            </a:lvl2pPr>
            <a:lvl3pPr>
              <a:lnSpc>
                <a:spcPct val="100000"/>
              </a:lnSpc>
              <a:spcBef>
                <a:spcPts val="0"/>
              </a:spcBef>
              <a:spcAft>
                <a:spcPts val="600"/>
              </a:spcAft>
              <a:buSzPct val="125000"/>
              <a:buFont typeface="Arial" pitchFamily="34" charset="0"/>
              <a:buChar char="•"/>
              <a:defRPr lang="en-US" sz="1800" dirty="0" smtClean="0">
                <a:solidFill>
                  <a:schemeClr val="bg2"/>
                </a:solidFill>
                <a:latin typeface="Lucida Sans" pitchFamily="34" charset="0"/>
                <a:ea typeface="+mn-ea"/>
                <a:cs typeface="+mn-cs"/>
              </a:defRPr>
            </a:lvl3pPr>
            <a:lvl4pPr>
              <a:lnSpc>
                <a:spcPct val="100000"/>
              </a:lnSpc>
              <a:spcBef>
                <a:spcPts val="0"/>
              </a:spcBef>
              <a:spcAft>
                <a:spcPts val="600"/>
              </a:spcAft>
              <a:buSzPct val="125000"/>
              <a:buFont typeface="Arial" pitchFamily="34" charset="0"/>
              <a:buChar char="•"/>
              <a:defRPr lang="en-US" sz="1600" dirty="0" smtClean="0">
                <a:solidFill>
                  <a:schemeClr val="bg2"/>
                </a:solidFill>
                <a:latin typeface="Lucida Sans" pitchFamily="34" charset="0"/>
                <a:ea typeface="+mn-ea"/>
                <a:cs typeface="+mn-cs"/>
              </a:defRPr>
            </a:lvl4pPr>
            <a:lvl5pPr>
              <a:lnSpc>
                <a:spcPct val="100000"/>
              </a:lnSpc>
              <a:spcBef>
                <a:spcPts val="0"/>
              </a:spcBef>
              <a:spcAft>
                <a:spcPts val="600"/>
              </a:spcAft>
              <a:buSzPct val="125000"/>
              <a:buFont typeface="Arial" pitchFamily="34" charset="0"/>
              <a:buChar char="•"/>
              <a:defRPr lang="en-US" sz="1600" dirty="0">
                <a:solidFill>
                  <a:schemeClr val="bg2"/>
                </a:solidFill>
                <a:latin typeface="Lucida Sans" pitchFamily="34" charset="0"/>
                <a:ea typeface="+mn-ea"/>
                <a:cs typeface="+mn-cs"/>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806F6012-0BDD-462D-803C-0D71BB6A04FE}"/>
              </a:ext>
            </a:extLst>
          </p:cNvPr>
          <p:cNvSpPr>
            <a:spLocks noGrp="1" noChangeArrowheads="1"/>
          </p:cNvSpPr>
          <p:nvPr userDrawn="1">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3027094-8D3B-4EEC-A496-A43472A08256}"/>
              </a:ext>
            </a:extLst>
          </p:cNvPr>
          <p:cNvSpPr>
            <a:spLocks noGrp="1" noChangeArrowheads="1"/>
          </p:cNvSpPr>
          <p:nvPr userDrawn="1">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B807666-4693-497F-82F7-D64326561285}"/>
              </a:ext>
            </a:extLst>
          </p:cNvPr>
          <p:cNvSpPr>
            <a:spLocks noGrp="1" noChangeArrowheads="1"/>
          </p:cNvSpPr>
          <p:nvPr userDrawn="1">
            <p:ph type="sldNum" sz="quarter" idx="12"/>
          </p:nvPr>
        </p:nvSpPr>
        <p:spPr>
          <a:ln/>
        </p:spPr>
        <p:txBody>
          <a:bodyPr/>
          <a:lstStyle>
            <a:lvl1pPr>
              <a:defRPr/>
            </a:lvl1pPr>
          </a:lstStyle>
          <a:p>
            <a:pPr>
              <a:defRPr/>
            </a:pPr>
            <a:fld id="{175696B4-21EB-45B0-A733-D1C4505EA6E9}" type="slidenum">
              <a:rPr lang="en-US" altLang="en-US"/>
              <a:pPr>
                <a:defRPr/>
              </a:pPr>
              <a:t>‹#›</a:t>
            </a:fld>
            <a:endParaRPr lang="en-US" altLang="en-US"/>
          </a:p>
        </p:txBody>
      </p:sp>
    </p:spTree>
    <p:extLst>
      <p:ext uri="{BB962C8B-B14F-4D97-AF65-F5344CB8AC3E}">
        <p14:creationId xmlns:p14="http://schemas.microsoft.com/office/powerpoint/2010/main" val="271934105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1303081"/>
            <a:ext cx="8686800" cy="480131"/>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87722" y="2166763"/>
            <a:ext cx="4040188" cy="369332"/>
          </a:xfrm>
        </p:spPr>
        <p:txBody>
          <a:bodyPr anchor="b"/>
          <a:lstStyle>
            <a:lvl1pPr marL="0" indent="0">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7721" y="2621484"/>
            <a:ext cx="4040188" cy="1338828"/>
          </a:xfrm>
        </p:spPr>
        <p:txBody>
          <a:bodyPr/>
          <a:lstStyle>
            <a:lvl1pPr>
              <a:defRPr lang="en-US" sz="1800" b="0" dirty="0" smtClean="0">
                <a:solidFill>
                  <a:schemeClr val="bg2"/>
                </a:solidFill>
                <a:latin typeface="Lucida Sans" pitchFamily="34" charset="0"/>
                <a:ea typeface="+mn-ea"/>
                <a:cs typeface="+mn-cs"/>
              </a:defRPr>
            </a:lvl1pPr>
            <a:lvl2pPr>
              <a:defRPr lang="en-US" sz="1600" dirty="0" smtClean="0">
                <a:solidFill>
                  <a:schemeClr val="bg2"/>
                </a:solidFill>
                <a:latin typeface="Lucida Sans" pitchFamily="34" charset="0"/>
                <a:ea typeface="+mn-ea"/>
                <a:cs typeface="+mn-cs"/>
              </a:defRPr>
            </a:lvl2pPr>
            <a:lvl3pPr>
              <a:defRPr lang="en-US" sz="1600" dirty="0" smtClean="0">
                <a:solidFill>
                  <a:schemeClr val="bg2"/>
                </a:solidFill>
                <a:latin typeface="Lucida Sans" pitchFamily="34" charset="0"/>
                <a:ea typeface="+mn-ea"/>
                <a:cs typeface="+mn-cs"/>
              </a:defRPr>
            </a:lvl3pPr>
            <a:lvl4pPr>
              <a:defRPr lang="en-US" sz="1400" dirty="0" smtClean="0">
                <a:solidFill>
                  <a:schemeClr val="bg2"/>
                </a:solidFill>
                <a:latin typeface="Lucida Sans" pitchFamily="34" charset="0"/>
                <a:ea typeface="+mn-ea"/>
                <a:cs typeface="+mn-cs"/>
              </a:defRPr>
            </a:lvl4pPr>
            <a:lvl5pPr>
              <a:defRPr lang="en-US" sz="1400" dirty="0">
                <a:solidFill>
                  <a:schemeClr val="bg2"/>
                </a:solidFill>
                <a:latin typeface="Lucida Sans" pitchFamily="34" charset="0"/>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875547" y="2166763"/>
            <a:ext cx="4041775" cy="369332"/>
          </a:xfrm>
        </p:spPr>
        <p:txBody>
          <a:bodyPr anchor="b"/>
          <a:lstStyle>
            <a:lvl1pPr marL="0" indent="0">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875546" y="2621484"/>
            <a:ext cx="4041775" cy="1338828"/>
          </a:xfrm>
        </p:spPr>
        <p:txBody>
          <a:bodyPr/>
          <a:lstStyle>
            <a:lvl1pPr>
              <a:defRPr lang="en-US" sz="1800" b="0" dirty="0" smtClean="0">
                <a:solidFill>
                  <a:schemeClr val="bg2"/>
                </a:solidFill>
                <a:latin typeface="Lucida Sans" pitchFamily="34" charset="0"/>
                <a:ea typeface="+mn-ea"/>
                <a:cs typeface="+mn-cs"/>
              </a:defRPr>
            </a:lvl1pPr>
            <a:lvl2pPr>
              <a:defRPr lang="en-US" sz="1600" dirty="0" smtClean="0">
                <a:solidFill>
                  <a:schemeClr val="bg2"/>
                </a:solidFill>
                <a:latin typeface="Lucida Sans" pitchFamily="34" charset="0"/>
                <a:ea typeface="+mn-ea"/>
                <a:cs typeface="+mn-cs"/>
              </a:defRPr>
            </a:lvl2pPr>
            <a:lvl3pPr>
              <a:defRPr lang="en-US" sz="1600" dirty="0" smtClean="0">
                <a:solidFill>
                  <a:schemeClr val="bg2"/>
                </a:solidFill>
                <a:latin typeface="Lucida Sans" pitchFamily="34" charset="0"/>
                <a:ea typeface="+mn-ea"/>
                <a:cs typeface="+mn-cs"/>
              </a:defRPr>
            </a:lvl3pPr>
            <a:lvl4pPr>
              <a:defRPr lang="en-US" sz="1400" dirty="0" smtClean="0">
                <a:solidFill>
                  <a:schemeClr val="bg2"/>
                </a:solidFill>
                <a:latin typeface="Lucida Sans" pitchFamily="34" charset="0"/>
                <a:ea typeface="+mn-ea"/>
                <a:cs typeface="+mn-cs"/>
              </a:defRPr>
            </a:lvl4pPr>
            <a:lvl5pPr>
              <a:defRPr lang="en-US" sz="1400" dirty="0">
                <a:solidFill>
                  <a:schemeClr val="bg2"/>
                </a:solidFill>
                <a:latin typeface="Lucida Sans" pitchFamily="34" charset="0"/>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4">
            <a:extLst>
              <a:ext uri="{FF2B5EF4-FFF2-40B4-BE49-F238E27FC236}">
                <a16:creationId xmlns:a16="http://schemas.microsoft.com/office/drawing/2014/main" id="{B3D784D8-6CBD-4A7B-9BA2-13623F60CCFB}"/>
              </a:ext>
            </a:extLst>
          </p:cNvPr>
          <p:cNvSpPr>
            <a:spLocks noGrp="1" noChangeArrowheads="1"/>
          </p:cNvSpPr>
          <p:nvPr userDrawn="1">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03D73651-8994-43BE-A8D1-F6EC47DB7307}"/>
              </a:ext>
            </a:extLst>
          </p:cNvPr>
          <p:cNvSpPr>
            <a:spLocks noGrp="1" noChangeArrowheads="1"/>
          </p:cNvSpPr>
          <p:nvPr userDrawn="1">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3BB5BD8-CB7C-4B6E-8936-388499F215C3}"/>
              </a:ext>
            </a:extLst>
          </p:cNvPr>
          <p:cNvSpPr>
            <a:spLocks noGrp="1" noChangeArrowheads="1"/>
          </p:cNvSpPr>
          <p:nvPr userDrawn="1">
            <p:ph type="sldNum" sz="quarter" idx="12"/>
          </p:nvPr>
        </p:nvSpPr>
        <p:spPr>
          <a:ln/>
        </p:spPr>
        <p:txBody>
          <a:bodyPr/>
          <a:lstStyle>
            <a:lvl1pPr>
              <a:defRPr/>
            </a:lvl1pPr>
          </a:lstStyle>
          <a:p>
            <a:pPr>
              <a:defRPr/>
            </a:pPr>
            <a:fld id="{80BB4BE5-B69F-44A3-92E9-BA3B7D7AFCD1}" type="slidenum">
              <a:rPr lang="en-US" altLang="en-US"/>
              <a:pPr>
                <a:defRPr/>
              </a:pPr>
              <a:t>‹#›</a:t>
            </a:fld>
            <a:endParaRPr lang="en-US" altLang="en-US"/>
          </a:p>
        </p:txBody>
      </p:sp>
    </p:spTree>
    <p:extLst>
      <p:ext uri="{BB962C8B-B14F-4D97-AF65-F5344CB8AC3E}">
        <p14:creationId xmlns:p14="http://schemas.microsoft.com/office/powerpoint/2010/main" val="3388582335"/>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8726" y="2081092"/>
            <a:ext cx="8675274" cy="480131"/>
          </a:xfrm>
        </p:spPr>
        <p:txBody>
          <a:bodyPr/>
          <a:lstStyle/>
          <a:p>
            <a:r>
              <a:rPr lang="en-US" dirty="0"/>
              <a:t>Click to edit Master title style</a:t>
            </a:r>
          </a:p>
        </p:txBody>
      </p:sp>
      <p:sp>
        <p:nvSpPr>
          <p:cNvPr id="3" name="Rectangle 4">
            <a:extLst>
              <a:ext uri="{FF2B5EF4-FFF2-40B4-BE49-F238E27FC236}">
                <a16:creationId xmlns:a16="http://schemas.microsoft.com/office/drawing/2014/main" id="{2254AE36-1445-4332-83AC-39FDD4E225BA}"/>
              </a:ext>
            </a:extLst>
          </p:cNvPr>
          <p:cNvSpPr>
            <a:spLocks noGrp="1" noChangeArrowheads="1"/>
          </p:cNvSpPr>
          <p:nvPr userDrawn="1">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4E448EA4-704D-4B9A-81F4-84B1361778C4}"/>
              </a:ext>
            </a:extLst>
          </p:cNvPr>
          <p:cNvSpPr>
            <a:spLocks noGrp="1" noChangeArrowheads="1"/>
          </p:cNvSpPr>
          <p:nvPr userDrawn="1">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368DC1AB-CBB4-4172-B7D7-E3B83B982B02}"/>
              </a:ext>
            </a:extLst>
          </p:cNvPr>
          <p:cNvSpPr>
            <a:spLocks noGrp="1" noChangeArrowheads="1"/>
          </p:cNvSpPr>
          <p:nvPr userDrawn="1">
            <p:ph type="sldNum" sz="quarter" idx="12"/>
          </p:nvPr>
        </p:nvSpPr>
        <p:spPr>
          <a:ln/>
        </p:spPr>
        <p:txBody>
          <a:bodyPr/>
          <a:lstStyle>
            <a:lvl1pPr>
              <a:defRPr/>
            </a:lvl1pPr>
          </a:lstStyle>
          <a:p>
            <a:pPr>
              <a:defRPr/>
            </a:pPr>
            <a:fld id="{0F732CC9-51FA-4D82-A7F8-B2E68B3BBB8C}" type="slidenum">
              <a:rPr lang="en-US" altLang="en-US"/>
              <a:pPr>
                <a:defRPr/>
              </a:pPr>
              <a:t>‹#›</a:t>
            </a:fld>
            <a:endParaRPr lang="en-US" altLang="en-US"/>
          </a:p>
        </p:txBody>
      </p:sp>
    </p:spTree>
    <p:extLst>
      <p:ext uri="{BB962C8B-B14F-4D97-AF65-F5344CB8AC3E}">
        <p14:creationId xmlns:p14="http://schemas.microsoft.com/office/powerpoint/2010/main" val="327993068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3831FB8-5AE7-4C1E-AFF8-344E90AA06E6}"/>
              </a:ext>
            </a:extLst>
          </p:cNvPr>
          <p:cNvSpPr>
            <a:spLocks noGrp="1" noChangeArrowheads="1"/>
          </p:cNvSpPr>
          <p:nvPr userDrawn="1">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6C41D1C-5A07-407A-8EBD-18C8BA3F4264}"/>
              </a:ext>
            </a:extLst>
          </p:cNvPr>
          <p:cNvSpPr>
            <a:spLocks noGrp="1" noChangeArrowheads="1"/>
          </p:cNvSpPr>
          <p:nvPr userDrawn="1">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3280564-9F54-472F-846A-0CC05B4C7D1E}"/>
              </a:ext>
            </a:extLst>
          </p:cNvPr>
          <p:cNvSpPr>
            <a:spLocks noGrp="1" noChangeArrowheads="1"/>
          </p:cNvSpPr>
          <p:nvPr userDrawn="1">
            <p:ph type="sldNum" sz="quarter" idx="12"/>
          </p:nvPr>
        </p:nvSpPr>
        <p:spPr>
          <a:ln/>
        </p:spPr>
        <p:txBody>
          <a:bodyPr/>
          <a:lstStyle>
            <a:lvl1pPr>
              <a:defRPr/>
            </a:lvl1pPr>
          </a:lstStyle>
          <a:p>
            <a:pPr>
              <a:defRPr/>
            </a:pPr>
            <a:fld id="{BF911120-185D-43A4-951D-47DFF2D17F06}" type="slidenum">
              <a:rPr lang="en-US" altLang="en-US"/>
              <a:pPr>
                <a:defRPr/>
              </a:pPr>
              <a:t>‹#›</a:t>
            </a:fld>
            <a:endParaRPr lang="en-US" altLang="en-US"/>
          </a:p>
        </p:txBody>
      </p:sp>
    </p:spTree>
    <p:extLst>
      <p:ext uri="{BB962C8B-B14F-4D97-AF65-F5344CB8AC3E}">
        <p14:creationId xmlns:p14="http://schemas.microsoft.com/office/powerpoint/2010/main" val="260120895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370318"/>
            <a:ext cx="3008313" cy="646331"/>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1370319"/>
            <a:ext cx="5111751" cy="1851276"/>
          </a:xfrm>
        </p:spPr>
        <p:txBody>
          <a:bodyPr/>
          <a:lstStyle>
            <a:lvl1pPr marL="165100" indent="-165100">
              <a:buSzPct val="125000"/>
              <a:buFont typeface="Arial" pitchFamily="34" charset="0"/>
              <a:buChar char="•"/>
              <a:defRPr lang="en-US" sz="2400" b="0" dirty="0" smtClean="0">
                <a:solidFill>
                  <a:schemeClr val="bg2"/>
                </a:solidFill>
                <a:latin typeface="Lucida Sans" pitchFamily="34" charset="0"/>
                <a:ea typeface="+mn-ea"/>
                <a:cs typeface="+mn-cs"/>
              </a:defRPr>
            </a:lvl1pPr>
            <a:lvl2pPr marL="457200" indent="-165100" defTabSz="914400">
              <a:buSzPct val="125000"/>
              <a:buFont typeface="Arial" pitchFamily="34" charset="0"/>
              <a:buChar char="•"/>
              <a:defRPr lang="en-US" sz="2200" dirty="0" smtClean="0">
                <a:solidFill>
                  <a:schemeClr val="bg2"/>
                </a:solidFill>
                <a:latin typeface="Lucida Sans" pitchFamily="34" charset="0"/>
                <a:ea typeface="+mn-ea"/>
                <a:cs typeface="+mn-cs"/>
              </a:defRPr>
            </a:lvl2pPr>
            <a:lvl3pPr>
              <a:buSzPct val="125000"/>
              <a:buFont typeface="Arial" pitchFamily="34" charset="0"/>
              <a:buChar char="•"/>
              <a:defRPr lang="en-US" sz="2200" dirty="0" smtClean="0">
                <a:solidFill>
                  <a:schemeClr val="bg2"/>
                </a:solidFill>
                <a:latin typeface="Lucida Sans" pitchFamily="34" charset="0"/>
                <a:ea typeface="+mn-ea"/>
                <a:cs typeface="+mn-cs"/>
              </a:defRPr>
            </a:lvl3pPr>
            <a:lvl4pPr marL="974725" indent="-180975">
              <a:buSzPct val="125000"/>
              <a:buFont typeface="Arial" pitchFamily="34" charset="0"/>
              <a:buChar char="•"/>
              <a:defRPr lang="en-US" sz="2000" dirty="0" smtClean="0">
                <a:solidFill>
                  <a:schemeClr val="bg2"/>
                </a:solidFill>
                <a:latin typeface="Lucida Sans" pitchFamily="34" charset="0"/>
                <a:ea typeface="+mn-ea"/>
                <a:cs typeface="+mn-cs"/>
              </a:defRPr>
            </a:lvl4pPr>
            <a:lvl5pPr>
              <a:buSzPct val="125000"/>
              <a:buFont typeface="Arial" pitchFamily="34" charset="0"/>
              <a:buChar char="•"/>
              <a:defRPr lang="en-US" sz="2000" dirty="0">
                <a:solidFill>
                  <a:schemeClr val="bg2"/>
                </a:solidFill>
                <a:latin typeface="Lucida Sans" pitchFamily="34" charset="0"/>
                <a:ea typeface="+mn-ea"/>
                <a:cs typeface="+mn-cs"/>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1" y="2532368"/>
            <a:ext cx="3008313" cy="30777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F485136-9A66-431D-AA94-335CC3699161}"/>
              </a:ext>
            </a:extLst>
          </p:cNvPr>
          <p:cNvSpPr>
            <a:spLocks noGrp="1" noChangeArrowheads="1"/>
          </p:cNvSpPr>
          <p:nvPr userDrawn="1">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4B47736-A133-4843-BC34-E8EC98CCF665}"/>
              </a:ext>
            </a:extLst>
          </p:cNvPr>
          <p:cNvSpPr>
            <a:spLocks noGrp="1" noChangeArrowheads="1"/>
          </p:cNvSpPr>
          <p:nvPr userDrawn="1">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C292308-3C39-489F-9200-F104A2B86C77}"/>
              </a:ext>
            </a:extLst>
          </p:cNvPr>
          <p:cNvSpPr>
            <a:spLocks noGrp="1" noChangeArrowheads="1"/>
          </p:cNvSpPr>
          <p:nvPr userDrawn="1">
            <p:ph type="sldNum" sz="quarter" idx="12"/>
          </p:nvPr>
        </p:nvSpPr>
        <p:spPr>
          <a:ln/>
        </p:spPr>
        <p:txBody>
          <a:bodyPr/>
          <a:lstStyle>
            <a:lvl1pPr>
              <a:defRPr/>
            </a:lvl1pPr>
          </a:lstStyle>
          <a:p>
            <a:pPr>
              <a:defRPr/>
            </a:pPr>
            <a:fld id="{8C64CE28-AE0F-4633-88B3-03AEBC24782A}" type="slidenum">
              <a:rPr lang="en-US" altLang="en-US"/>
              <a:pPr>
                <a:defRPr/>
              </a:pPr>
              <a:t>‹#›</a:t>
            </a:fld>
            <a:endParaRPr lang="en-US" altLang="en-US"/>
          </a:p>
        </p:txBody>
      </p:sp>
    </p:spTree>
    <p:extLst>
      <p:ext uri="{BB962C8B-B14F-4D97-AF65-F5344CB8AC3E}">
        <p14:creationId xmlns:p14="http://schemas.microsoft.com/office/powerpoint/2010/main" val="102207054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5423007"/>
            <a:ext cx="5486400" cy="369332"/>
          </a:xfrm>
        </p:spPr>
        <p:txBody>
          <a:bodyPr/>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1792288" y="1193220"/>
            <a:ext cx="5486400" cy="5847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866801"/>
            <a:ext cx="5486400" cy="30777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Rectangle 4">
            <a:extLst>
              <a:ext uri="{FF2B5EF4-FFF2-40B4-BE49-F238E27FC236}">
                <a16:creationId xmlns:a16="http://schemas.microsoft.com/office/drawing/2014/main" id="{F6D994D9-22AB-420C-843C-26B7FC1CB067}"/>
              </a:ext>
            </a:extLst>
          </p:cNvPr>
          <p:cNvSpPr>
            <a:spLocks noGrp="1" noChangeArrowheads="1"/>
          </p:cNvSpPr>
          <p:nvPr userDrawn="1">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3489961-4372-47C6-8CED-3B494CF4F787}"/>
              </a:ext>
            </a:extLst>
          </p:cNvPr>
          <p:cNvSpPr>
            <a:spLocks noGrp="1" noChangeArrowheads="1"/>
          </p:cNvSpPr>
          <p:nvPr userDrawn="1">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5ECADE0-F888-49E8-8908-A7DBE9DCB4D4}"/>
              </a:ext>
            </a:extLst>
          </p:cNvPr>
          <p:cNvSpPr>
            <a:spLocks noGrp="1" noChangeArrowheads="1"/>
          </p:cNvSpPr>
          <p:nvPr userDrawn="1">
            <p:ph type="sldNum" sz="quarter" idx="12"/>
          </p:nvPr>
        </p:nvSpPr>
        <p:spPr>
          <a:ln/>
        </p:spPr>
        <p:txBody>
          <a:bodyPr/>
          <a:lstStyle>
            <a:lvl1pPr>
              <a:defRPr/>
            </a:lvl1pPr>
          </a:lstStyle>
          <a:p>
            <a:pPr>
              <a:defRPr/>
            </a:pPr>
            <a:fld id="{AFA48137-1767-48DA-BCFE-269B1E5F62EA}" type="slidenum">
              <a:rPr lang="en-US" altLang="en-US"/>
              <a:pPr>
                <a:defRPr/>
              </a:pPr>
              <a:t>‹#›</a:t>
            </a:fld>
            <a:endParaRPr lang="en-US" altLang="en-US"/>
          </a:p>
        </p:txBody>
      </p:sp>
    </p:spTree>
    <p:extLst>
      <p:ext uri="{BB962C8B-B14F-4D97-AF65-F5344CB8AC3E}">
        <p14:creationId xmlns:p14="http://schemas.microsoft.com/office/powerpoint/2010/main" val="4944861"/>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chemeClr val="tx1"/>
            </a:gs>
            <a:gs pos="100000">
              <a:srgbClr val="EAEAEA"/>
            </a:gs>
          </a:gsLst>
          <a:lin ang="5400000" scaled="1"/>
        </a:gra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0F7E314-0946-4123-AED7-D616B46CFB85}"/>
              </a:ext>
            </a:extLst>
          </p:cNvPr>
          <p:cNvSpPr/>
          <p:nvPr userDrawn="1"/>
        </p:nvSpPr>
        <p:spPr bwMode="gray">
          <a:xfrm flipH="1">
            <a:off x="0" y="0"/>
            <a:ext cx="484188" cy="6858000"/>
          </a:xfrm>
          <a:prstGeom prst="rect">
            <a:avLst/>
          </a:prstGeom>
          <a:gradFill flip="none" rotWithShape="1">
            <a:gsLst>
              <a:gs pos="0">
                <a:schemeClr val="accent2"/>
              </a:gs>
              <a:gs pos="100000">
                <a:schemeClr val="tx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0" name="Rectangle 29">
            <a:extLst>
              <a:ext uri="{FF2B5EF4-FFF2-40B4-BE49-F238E27FC236}">
                <a16:creationId xmlns:a16="http://schemas.microsoft.com/office/drawing/2014/main" id="{FE2F0FCE-37A6-4046-87CC-582FD160FE29}"/>
              </a:ext>
            </a:extLst>
          </p:cNvPr>
          <p:cNvSpPr/>
          <p:nvPr userDrawn="1"/>
        </p:nvSpPr>
        <p:spPr bwMode="gray">
          <a:xfrm flipH="1">
            <a:off x="0" y="79375"/>
            <a:ext cx="9144000" cy="6111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8" name="Rectangle 27">
            <a:extLst>
              <a:ext uri="{FF2B5EF4-FFF2-40B4-BE49-F238E27FC236}">
                <a16:creationId xmlns:a16="http://schemas.microsoft.com/office/drawing/2014/main" id="{34149C1F-C9EE-4D6E-BE95-C3B1EEE45644}"/>
              </a:ext>
            </a:extLst>
          </p:cNvPr>
          <p:cNvSpPr/>
          <p:nvPr userDrawn="1"/>
        </p:nvSpPr>
        <p:spPr bwMode="gray">
          <a:xfrm flipH="1">
            <a:off x="-17463" y="79375"/>
            <a:ext cx="501651" cy="611188"/>
          </a:xfrm>
          <a:prstGeom prst="rect">
            <a:avLst/>
          </a:prstGeom>
          <a:gradFill flip="none" rotWithShape="1">
            <a:gsLst>
              <a:gs pos="0">
                <a:schemeClr val="bg2">
                  <a:alpha val="50000"/>
                </a:schemeClr>
              </a:gs>
              <a:gs pos="100000">
                <a:schemeClr val="bg2">
                  <a:alpha val="2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9" name="Rectangle 28">
            <a:extLst>
              <a:ext uri="{FF2B5EF4-FFF2-40B4-BE49-F238E27FC236}">
                <a16:creationId xmlns:a16="http://schemas.microsoft.com/office/drawing/2014/main" id="{6F8BDC6B-E16A-4501-8CBD-875A7266C948}"/>
              </a:ext>
            </a:extLst>
          </p:cNvPr>
          <p:cNvSpPr/>
          <p:nvPr userDrawn="1"/>
        </p:nvSpPr>
        <p:spPr bwMode="gray">
          <a:xfrm flipH="1">
            <a:off x="-17463" y="0"/>
            <a:ext cx="9161463" cy="793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030" name="Rectangle 3">
            <a:extLst>
              <a:ext uri="{FF2B5EF4-FFF2-40B4-BE49-F238E27FC236}">
                <a16:creationId xmlns:a16="http://schemas.microsoft.com/office/drawing/2014/main" id="{7907499D-2301-4045-ABFE-F5AF57ADD610}"/>
              </a:ext>
            </a:extLst>
          </p:cNvPr>
          <p:cNvSpPr>
            <a:spLocks noGrp="1" noChangeArrowheads="1"/>
          </p:cNvSpPr>
          <p:nvPr>
            <p:ph type="body" idx="1"/>
          </p:nvPr>
        </p:nvSpPr>
        <p:spPr bwMode="black">
          <a:xfrm>
            <a:off x="1157288" y="2298700"/>
            <a:ext cx="73152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1" compatLnSpc="1">
            <a:prstTxWarp prst="textNoShape">
              <a:avLst/>
            </a:prstTxWarp>
            <a:spAutoFit/>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1" name="Rectangle 2">
            <a:extLst>
              <a:ext uri="{FF2B5EF4-FFF2-40B4-BE49-F238E27FC236}">
                <a16:creationId xmlns:a16="http://schemas.microsoft.com/office/drawing/2014/main" id="{C1695D0F-AAFF-468B-A00C-4B475CEDC7F5}"/>
              </a:ext>
            </a:extLst>
          </p:cNvPr>
          <p:cNvSpPr>
            <a:spLocks noGrp="1" noChangeArrowheads="1"/>
          </p:cNvSpPr>
          <p:nvPr>
            <p:ph type="title"/>
          </p:nvPr>
        </p:nvSpPr>
        <p:spPr bwMode="black">
          <a:xfrm>
            <a:off x="484188" y="1512888"/>
            <a:ext cx="8659812"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0" tIns="45720" rIns="457200" bIns="45720" numCol="1" anchor="b" anchorCtr="1" compatLnSpc="1">
            <a:prstTxWarp prst="textNoShape">
              <a:avLst/>
            </a:prstTxWarp>
            <a:spAutoFit/>
          </a:bodyPr>
          <a:lstStyle/>
          <a:p>
            <a:pPr lvl="0"/>
            <a:r>
              <a:rPr lang="en-US" altLang="en-US"/>
              <a:t>Click to edit Master title style</a:t>
            </a:r>
          </a:p>
        </p:txBody>
      </p:sp>
      <p:sp>
        <p:nvSpPr>
          <p:cNvPr id="3" name="Rectangle 4">
            <a:extLst>
              <a:ext uri="{FF2B5EF4-FFF2-40B4-BE49-F238E27FC236}">
                <a16:creationId xmlns:a16="http://schemas.microsoft.com/office/drawing/2014/main" id="{6514A1AE-0957-4C4A-ACFD-E35617035383}"/>
              </a:ext>
            </a:extLst>
          </p:cNvPr>
          <p:cNvSpPr>
            <a:spLocks noGrp="1" noChangeArrowheads="1"/>
          </p:cNvSpPr>
          <p:nvPr userDrawn="1">
            <p:ph type="dt" sz="half" idx="2"/>
          </p:nvPr>
        </p:nvSpPr>
        <p:spPr bwMode="black">
          <a:xfrm>
            <a:off x="484188" y="6438900"/>
            <a:ext cx="1252537"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000">
                <a:solidFill>
                  <a:schemeClr val="bg2"/>
                </a:solidFill>
                <a:latin typeface="Arial" charset="0"/>
              </a:defRPr>
            </a:lvl1pPr>
          </a:lstStyle>
          <a:p>
            <a:pPr>
              <a:defRPr/>
            </a:pPr>
            <a:endParaRPr lang="en-US"/>
          </a:p>
        </p:txBody>
      </p:sp>
      <p:sp>
        <p:nvSpPr>
          <p:cNvPr id="4" name="Rectangle 5">
            <a:extLst>
              <a:ext uri="{FF2B5EF4-FFF2-40B4-BE49-F238E27FC236}">
                <a16:creationId xmlns:a16="http://schemas.microsoft.com/office/drawing/2014/main" id="{372F8936-3202-413E-B05C-F90ECB9FD07B}"/>
              </a:ext>
            </a:extLst>
          </p:cNvPr>
          <p:cNvSpPr>
            <a:spLocks noGrp="1" noChangeArrowheads="1"/>
          </p:cNvSpPr>
          <p:nvPr userDrawn="1">
            <p:ph type="ftr" sz="quarter" idx="3"/>
          </p:nvPr>
        </p:nvSpPr>
        <p:spPr bwMode="black">
          <a:xfrm>
            <a:off x="1736725" y="6438900"/>
            <a:ext cx="615315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000">
                <a:solidFill>
                  <a:schemeClr val="bg2"/>
                </a:solidFill>
                <a:latin typeface="Arial" charset="0"/>
              </a:defRPr>
            </a:lvl1pPr>
          </a:lstStyle>
          <a:p>
            <a:pPr>
              <a:defRPr/>
            </a:pPr>
            <a:endParaRPr lang="en-US"/>
          </a:p>
        </p:txBody>
      </p:sp>
      <p:sp>
        <p:nvSpPr>
          <p:cNvPr id="2" name="Rectangle 6">
            <a:extLst>
              <a:ext uri="{FF2B5EF4-FFF2-40B4-BE49-F238E27FC236}">
                <a16:creationId xmlns:a16="http://schemas.microsoft.com/office/drawing/2014/main" id="{011A6091-39A2-4F7A-98E7-374A7CB30A4E}"/>
              </a:ext>
            </a:extLst>
          </p:cNvPr>
          <p:cNvSpPr>
            <a:spLocks noGrp="1" noChangeArrowheads="1"/>
          </p:cNvSpPr>
          <p:nvPr userDrawn="1">
            <p:ph type="sldNum" sz="quarter" idx="4"/>
          </p:nvPr>
        </p:nvSpPr>
        <p:spPr bwMode="black">
          <a:xfrm>
            <a:off x="7899400" y="6438900"/>
            <a:ext cx="1244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000" smtClean="0">
                <a:solidFill>
                  <a:schemeClr val="bg2"/>
                </a:solidFill>
              </a:defRPr>
            </a:lvl1pPr>
          </a:lstStyle>
          <a:p>
            <a:pPr>
              <a:defRPr/>
            </a:pPr>
            <a:fld id="{A7382F8D-E0F5-4677-A6D3-DC77679624DE}" type="slidenum">
              <a:rPr lang="en-US" altLang="en-US"/>
              <a:pPr>
                <a:defRPr/>
              </a:pPr>
              <a:t>‹#›</a:t>
            </a:fld>
            <a:endParaRPr lang="en-US" altLang="en-US"/>
          </a:p>
        </p:txBody>
      </p:sp>
    </p:spTree>
  </p:cSld>
  <p:clrMap bg1="dk2" tx1="lt1" bg2="dk1" tx2="lt2" accent1="accent1" accent2="accent2" accent3="accent3" accent4="accent4" accent5="accent5" accent6="accent6" hlink="hlink" folHlink="folHlink"/>
  <p:sldLayoutIdLst>
    <p:sldLayoutId id="2147484361" r:id="rId1"/>
    <p:sldLayoutId id="2147484345" r:id="rId2"/>
    <p:sldLayoutId id="2147484346" r:id="rId3"/>
    <p:sldLayoutId id="2147484347" r:id="rId4"/>
    <p:sldLayoutId id="2147484348" r:id="rId5"/>
    <p:sldLayoutId id="2147484349" r:id="rId6"/>
    <p:sldLayoutId id="2147484350" r:id="rId7"/>
    <p:sldLayoutId id="2147484351" r:id="rId8"/>
    <p:sldLayoutId id="2147484352" r:id="rId9"/>
  </p:sldLayoutIdLst>
  <p:transition/>
  <p:txStyles>
    <p:titleStyle>
      <a:lvl1pPr algn="l" rtl="0" eaLnBrk="0" fontAlgn="base" hangingPunct="0">
        <a:lnSpc>
          <a:spcPct val="90000"/>
        </a:lnSpc>
        <a:spcBef>
          <a:spcPct val="0"/>
        </a:spcBef>
        <a:spcAft>
          <a:spcPct val="0"/>
        </a:spcAft>
        <a:defRPr sz="2400" b="1">
          <a:solidFill>
            <a:schemeClr val="bg2"/>
          </a:solidFill>
          <a:latin typeface="Lucida Sans" pitchFamily="34" charset="0"/>
          <a:ea typeface="+mj-ea"/>
          <a:cs typeface="+mj-cs"/>
        </a:defRPr>
      </a:lvl1pPr>
      <a:lvl2pPr algn="l" rtl="0" eaLnBrk="0" fontAlgn="base" hangingPunct="0">
        <a:lnSpc>
          <a:spcPct val="90000"/>
        </a:lnSpc>
        <a:spcBef>
          <a:spcPct val="0"/>
        </a:spcBef>
        <a:spcAft>
          <a:spcPct val="0"/>
        </a:spcAft>
        <a:defRPr sz="2400" b="1">
          <a:solidFill>
            <a:schemeClr val="bg2"/>
          </a:solidFill>
          <a:latin typeface="Lucida Sans" pitchFamily="34" charset="0"/>
        </a:defRPr>
      </a:lvl2pPr>
      <a:lvl3pPr algn="l" rtl="0" eaLnBrk="0" fontAlgn="base" hangingPunct="0">
        <a:lnSpc>
          <a:spcPct val="90000"/>
        </a:lnSpc>
        <a:spcBef>
          <a:spcPct val="0"/>
        </a:spcBef>
        <a:spcAft>
          <a:spcPct val="0"/>
        </a:spcAft>
        <a:defRPr sz="2400" b="1">
          <a:solidFill>
            <a:schemeClr val="bg2"/>
          </a:solidFill>
          <a:latin typeface="Lucida Sans" pitchFamily="34" charset="0"/>
        </a:defRPr>
      </a:lvl3pPr>
      <a:lvl4pPr algn="l" rtl="0" eaLnBrk="0" fontAlgn="base" hangingPunct="0">
        <a:lnSpc>
          <a:spcPct val="90000"/>
        </a:lnSpc>
        <a:spcBef>
          <a:spcPct val="0"/>
        </a:spcBef>
        <a:spcAft>
          <a:spcPct val="0"/>
        </a:spcAft>
        <a:defRPr sz="2400" b="1">
          <a:solidFill>
            <a:schemeClr val="bg2"/>
          </a:solidFill>
          <a:latin typeface="Lucida Sans" pitchFamily="34" charset="0"/>
        </a:defRPr>
      </a:lvl4pPr>
      <a:lvl5pPr algn="l" rtl="0" eaLnBrk="0" fontAlgn="base" hangingPunct="0">
        <a:lnSpc>
          <a:spcPct val="90000"/>
        </a:lnSpc>
        <a:spcBef>
          <a:spcPct val="0"/>
        </a:spcBef>
        <a:spcAft>
          <a:spcPct val="0"/>
        </a:spcAft>
        <a:defRPr sz="2400" b="1">
          <a:solidFill>
            <a:schemeClr val="bg2"/>
          </a:solidFill>
          <a:latin typeface="Lucida Sans" pitchFamily="34" charset="0"/>
        </a:defRPr>
      </a:lvl5pPr>
      <a:lvl6pPr marL="457200" algn="l" rtl="0" fontAlgn="base">
        <a:lnSpc>
          <a:spcPct val="90000"/>
        </a:lnSpc>
        <a:spcBef>
          <a:spcPct val="0"/>
        </a:spcBef>
        <a:spcAft>
          <a:spcPct val="0"/>
        </a:spcAft>
        <a:defRPr sz="2800" b="1">
          <a:solidFill>
            <a:schemeClr val="accent2"/>
          </a:solidFill>
          <a:latin typeface="Arial" charset="0"/>
        </a:defRPr>
      </a:lvl6pPr>
      <a:lvl7pPr marL="914400" algn="l" rtl="0" fontAlgn="base">
        <a:lnSpc>
          <a:spcPct val="90000"/>
        </a:lnSpc>
        <a:spcBef>
          <a:spcPct val="0"/>
        </a:spcBef>
        <a:spcAft>
          <a:spcPct val="0"/>
        </a:spcAft>
        <a:defRPr sz="2800" b="1">
          <a:solidFill>
            <a:schemeClr val="accent2"/>
          </a:solidFill>
          <a:latin typeface="Arial" charset="0"/>
        </a:defRPr>
      </a:lvl7pPr>
      <a:lvl8pPr marL="1371600" algn="l" rtl="0" fontAlgn="base">
        <a:lnSpc>
          <a:spcPct val="90000"/>
        </a:lnSpc>
        <a:spcBef>
          <a:spcPct val="0"/>
        </a:spcBef>
        <a:spcAft>
          <a:spcPct val="0"/>
        </a:spcAft>
        <a:defRPr sz="2800" b="1">
          <a:solidFill>
            <a:schemeClr val="accent2"/>
          </a:solidFill>
          <a:latin typeface="Arial" charset="0"/>
        </a:defRPr>
      </a:lvl8pPr>
      <a:lvl9pPr marL="1828800" algn="l" rtl="0" fontAlgn="base">
        <a:lnSpc>
          <a:spcPct val="90000"/>
        </a:lnSpc>
        <a:spcBef>
          <a:spcPct val="0"/>
        </a:spcBef>
        <a:spcAft>
          <a:spcPct val="0"/>
        </a:spcAft>
        <a:defRPr sz="2800" b="1">
          <a:solidFill>
            <a:schemeClr val="accent2"/>
          </a:solidFill>
          <a:latin typeface="Arial" charset="0"/>
        </a:defRPr>
      </a:lvl9pPr>
    </p:titleStyle>
    <p:bodyStyle>
      <a:lvl1pPr marL="165100" indent="-165100" algn="l" rtl="0" eaLnBrk="0" fontAlgn="base" hangingPunct="0">
        <a:spcBef>
          <a:spcPct val="25000"/>
        </a:spcBef>
        <a:spcAft>
          <a:spcPct val="0"/>
        </a:spcAft>
        <a:buClr>
          <a:srgbClr val="C60C30"/>
        </a:buClr>
        <a:buSzPct val="100000"/>
        <a:buFont typeface="Arial" panose="020B0604020202020204" pitchFamily="34" charset="0"/>
        <a:buChar char="•"/>
        <a:defRPr lang="en-US" sz="2400" dirty="0">
          <a:solidFill>
            <a:schemeClr val="bg2"/>
          </a:solidFill>
          <a:latin typeface="Lucida Sans" pitchFamily="34" charset="0"/>
          <a:ea typeface="+mn-ea"/>
          <a:cs typeface="+mn-cs"/>
        </a:defRPr>
      </a:lvl1pPr>
      <a:lvl2pPr marL="344488" indent="-179388" algn="l" rtl="0" eaLnBrk="0" fontAlgn="base" hangingPunct="0">
        <a:lnSpc>
          <a:spcPct val="95000"/>
        </a:lnSpc>
        <a:spcBef>
          <a:spcPct val="10000"/>
        </a:spcBef>
        <a:spcAft>
          <a:spcPct val="0"/>
        </a:spcAft>
        <a:buClr>
          <a:srgbClr val="C60C30"/>
        </a:buClr>
        <a:buSzPct val="100000"/>
        <a:buFont typeface="Lucida Sans" panose="020B0602030504020204" pitchFamily="34" charset="0"/>
        <a:buChar char="–"/>
        <a:defRPr lang="en-US" sz="2200" dirty="0">
          <a:solidFill>
            <a:schemeClr val="bg2"/>
          </a:solidFill>
          <a:latin typeface="Lucida Sans" pitchFamily="34" charset="0"/>
          <a:ea typeface="+mn-ea"/>
          <a:cs typeface="+mn-cs"/>
        </a:defRPr>
      </a:lvl2pPr>
      <a:lvl3pPr marL="509588" indent="-16510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000" dirty="0">
          <a:solidFill>
            <a:schemeClr val="bg2"/>
          </a:solidFill>
          <a:latin typeface="Lucida Sans" pitchFamily="34" charset="0"/>
          <a:ea typeface="+mn-ea"/>
          <a:cs typeface="+mn-cs"/>
        </a:defRPr>
      </a:lvl3pPr>
      <a:lvl4pPr marL="688975" indent="-179388" algn="l" rtl="0" eaLnBrk="0" fontAlgn="base" hangingPunct="0">
        <a:lnSpc>
          <a:spcPct val="95000"/>
        </a:lnSpc>
        <a:spcBef>
          <a:spcPct val="10000"/>
        </a:spcBef>
        <a:spcAft>
          <a:spcPct val="0"/>
        </a:spcAft>
        <a:buClr>
          <a:srgbClr val="C60C30"/>
        </a:buClr>
        <a:buSzPct val="100000"/>
        <a:buFont typeface="Lucida Sans" panose="020B0602030504020204" pitchFamily="34" charset="0"/>
        <a:buChar char="–"/>
        <a:defRPr lang="en-US" dirty="0">
          <a:solidFill>
            <a:schemeClr val="bg2"/>
          </a:solidFill>
          <a:latin typeface="Lucida Sans" pitchFamily="34" charset="0"/>
          <a:ea typeface="+mn-ea"/>
          <a:cs typeface="+mn-cs"/>
        </a:defRPr>
      </a:lvl4pPr>
      <a:lvl5pPr marL="854075" indent="-16510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1600" dirty="0">
          <a:solidFill>
            <a:schemeClr val="bg2"/>
          </a:solidFill>
          <a:latin typeface="Lucida Sans" pitchFamily="34" charset="0"/>
          <a:ea typeface="+mn-ea"/>
          <a:cs typeface="+mn-cs"/>
        </a:defRPr>
      </a:lvl5pPr>
      <a:lvl6pPr marL="1141413" indent="222250" algn="l" rtl="0" fontAlgn="base">
        <a:lnSpc>
          <a:spcPct val="95000"/>
        </a:lnSpc>
        <a:spcBef>
          <a:spcPct val="10000"/>
        </a:spcBef>
        <a:spcAft>
          <a:spcPct val="0"/>
        </a:spcAft>
        <a:buClr>
          <a:schemeClr val="accent1"/>
        </a:buClr>
        <a:buChar char="•"/>
        <a:defRPr sz="2000">
          <a:solidFill>
            <a:schemeClr val="tx1"/>
          </a:solidFill>
          <a:latin typeface="+mn-lt"/>
        </a:defRPr>
      </a:lvl6pPr>
      <a:lvl7pPr marL="1598613" indent="222250" algn="l" rtl="0" fontAlgn="base">
        <a:lnSpc>
          <a:spcPct val="95000"/>
        </a:lnSpc>
        <a:spcBef>
          <a:spcPct val="10000"/>
        </a:spcBef>
        <a:spcAft>
          <a:spcPct val="0"/>
        </a:spcAft>
        <a:buClr>
          <a:schemeClr val="accent1"/>
        </a:buClr>
        <a:buChar char="•"/>
        <a:defRPr sz="2000">
          <a:solidFill>
            <a:schemeClr val="tx1"/>
          </a:solidFill>
          <a:latin typeface="+mn-lt"/>
        </a:defRPr>
      </a:lvl7pPr>
      <a:lvl8pPr marL="2055813" indent="222250" algn="l" rtl="0" fontAlgn="base">
        <a:lnSpc>
          <a:spcPct val="95000"/>
        </a:lnSpc>
        <a:spcBef>
          <a:spcPct val="10000"/>
        </a:spcBef>
        <a:spcAft>
          <a:spcPct val="0"/>
        </a:spcAft>
        <a:buClr>
          <a:schemeClr val="accent1"/>
        </a:buClr>
        <a:buChar char="•"/>
        <a:defRPr sz="2000">
          <a:solidFill>
            <a:schemeClr val="tx1"/>
          </a:solidFill>
          <a:latin typeface="+mn-lt"/>
        </a:defRPr>
      </a:lvl8pPr>
      <a:lvl9pPr marL="2513013" indent="222250" algn="l" rtl="0" fontAlgn="base">
        <a:lnSpc>
          <a:spcPct val="95000"/>
        </a:lnSpc>
        <a:spcBef>
          <a:spcPct val="10000"/>
        </a:spcBef>
        <a:spcAft>
          <a:spcPct val="0"/>
        </a:spcAft>
        <a:buClr>
          <a:schemeClr val="accent1"/>
        </a:buClr>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EAEAEA"/>
            </a:gs>
            <a:gs pos="100000">
              <a:schemeClr val="tx1"/>
            </a:gs>
          </a:gsLst>
          <a:lin ang="16200000" scaled="1"/>
        </a:gra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C033F5C-4EF6-4C8D-84B5-990EF98F7C28}"/>
              </a:ext>
            </a:extLst>
          </p:cNvPr>
          <p:cNvSpPr/>
          <p:nvPr userDrawn="1"/>
        </p:nvSpPr>
        <p:spPr bwMode="gray">
          <a:xfrm flipH="1">
            <a:off x="0" y="0"/>
            <a:ext cx="484188" cy="6858000"/>
          </a:xfrm>
          <a:prstGeom prst="rect">
            <a:avLst/>
          </a:prstGeom>
          <a:gradFill flip="none" rotWithShape="1">
            <a:gsLst>
              <a:gs pos="0">
                <a:schemeClr val="accent2"/>
              </a:gs>
              <a:gs pos="100000">
                <a:schemeClr val="tx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 name="Rectangle 29">
            <a:extLst>
              <a:ext uri="{FF2B5EF4-FFF2-40B4-BE49-F238E27FC236}">
                <a16:creationId xmlns:a16="http://schemas.microsoft.com/office/drawing/2014/main" id="{A4F8ACFE-9D84-416F-86CD-9E7B30EACD81}"/>
              </a:ext>
            </a:extLst>
          </p:cNvPr>
          <p:cNvSpPr/>
          <p:nvPr userDrawn="1"/>
        </p:nvSpPr>
        <p:spPr bwMode="gray">
          <a:xfrm flipH="1">
            <a:off x="0" y="79375"/>
            <a:ext cx="9144000" cy="6111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 name="Rectangle 27">
            <a:extLst>
              <a:ext uri="{FF2B5EF4-FFF2-40B4-BE49-F238E27FC236}">
                <a16:creationId xmlns:a16="http://schemas.microsoft.com/office/drawing/2014/main" id="{87E29A62-E261-4A12-8E39-F174F39CE61B}"/>
              </a:ext>
            </a:extLst>
          </p:cNvPr>
          <p:cNvSpPr/>
          <p:nvPr userDrawn="1"/>
        </p:nvSpPr>
        <p:spPr bwMode="gray">
          <a:xfrm flipH="1">
            <a:off x="-17463" y="79375"/>
            <a:ext cx="501651" cy="611188"/>
          </a:xfrm>
          <a:prstGeom prst="rect">
            <a:avLst/>
          </a:prstGeom>
          <a:gradFill flip="none" rotWithShape="1">
            <a:gsLst>
              <a:gs pos="0">
                <a:schemeClr val="bg2">
                  <a:alpha val="50000"/>
                </a:schemeClr>
              </a:gs>
              <a:gs pos="100000">
                <a:schemeClr val="bg2">
                  <a:alpha val="2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 name="Rectangle 28">
            <a:extLst>
              <a:ext uri="{FF2B5EF4-FFF2-40B4-BE49-F238E27FC236}">
                <a16:creationId xmlns:a16="http://schemas.microsoft.com/office/drawing/2014/main" id="{2C378DE6-72AB-4CF5-883D-2275DDBE9D74}"/>
              </a:ext>
            </a:extLst>
          </p:cNvPr>
          <p:cNvSpPr/>
          <p:nvPr userDrawn="1"/>
        </p:nvSpPr>
        <p:spPr bwMode="gray">
          <a:xfrm flipH="1">
            <a:off x="-17463" y="0"/>
            <a:ext cx="9161463" cy="793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54" name="Rectangle 3">
            <a:extLst>
              <a:ext uri="{FF2B5EF4-FFF2-40B4-BE49-F238E27FC236}">
                <a16:creationId xmlns:a16="http://schemas.microsoft.com/office/drawing/2014/main" id="{75E0FFC8-C3E1-44F2-A8A9-34CECBDA1C78}"/>
              </a:ext>
            </a:extLst>
          </p:cNvPr>
          <p:cNvSpPr>
            <a:spLocks noGrp="1" noChangeArrowheads="1"/>
          </p:cNvSpPr>
          <p:nvPr>
            <p:ph type="body" idx="1"/>
          </p:nvPr>
        </p:nvSpPr>
        <p:spPr bwMode="black">
          <a:xfrm>
            <a:off x="1157288" y="2298700"/>
            <a:ext cx="73152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1" compatLnSpc="1">
            <a:prstTxWarp prst="textNoShape">
              <a:avLst/>
            </a:prstTxWarp>
            <a:spAutoFit/>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055" name="Rectangle 2">
            <a:extLst>
              <a:ext uri="{FF2B5EF4-FFF2-40B4-BE49-F238E27FC236}">
                <a16:creationId xmlns:a16="http://schemas.microsoft.com/office/drawing/2014/main" id="{B1A919C0-BDEF-4983-B446-FC345BD47F40}"/>
              </a:ext>
            </a:extLst>
          </p:cNvPr>
          <p:cNvSpPr>
            <a:spLocks noGrp="1" noChangeArrowheads="1"/>
          </p:cNvSpPr>
          <p:nvPr>
            <p:ph type="title"/>
          </p:nvPr>
        </p:nvSpPr>
        <p:spPr bwMode="black">
          <a:xfrm>
            <a:off x="484188" y="1512888"/>
            <a:ext cx="8659812"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0" tIns="45720" rIns="457200" bIns="45720" numCol="1" anchor="b" anchorCtr="1" compatLnSpc="1">
            <a:prstTxWarp prst="textNoShape">
              <a:avLst/>
            </a:prstTxWarp>
            <a:spAutoFit/>
          </a:bodyPr>
          <a:lstStyle/>
          <a:p>
            <a:pPr lvl="0"/>
            <a:r>
              <a:rPr lang="en-US" altLang="en-US"/>
              <a:t>Click to edit Master title style</a:t>
            </a:r>
          </a:p>
        </p:txBody>
      </p:sp>
      <p:sp>
        <p:nvSpPr>
          <p:cNvPr id="3" name="Rectangle 4">
            <a:extLst>
              <a:ext uri="{FF2B5EF4-FFF2-40B4-BE49-F238E27FC236}">
                <a16:creationId xmlns:a16="http://schemas.microsoft.com/office/drawing/2014/main" id="{55085A5B-70E8-4050-987B-3F4530C330BA}"/>
              </a:ext>
            </a:extLst>
          </p:cNvPr>
          <p:cNvSpPr>
            <a:spLocks noGrp="1" noChangeArrowheads="1"/>
          </p:cNvSpPr>
          <p:nvPr userDrawn="1">
            <p:ph type="dt" sz="half" idx="2"/>
          </p:nvPr>
        </p:nvSpPr>
        <p:spPr bwMode="black">
          <a:xfrm>
            <a:off x="484188" y="6438900"/>
            <a:ext cx="1252537"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000">
                <a:solidFill>
                  <a:schemeClr val="bg2"/>
                </a:solidFill>
                <a:latin typeface="Arial" charset="0"/>
              </a:defRPr>
            </a:lvl1pPr>
          </a:lstStyle>
          <a:p>
            <a:pPr>
              <a:defRPr/>
            </a:pPr>
            <a:endParaRPr lang="en-US"/>
          </a:p>
        </p:txBody>
      </p:sp>
      <p:sp>
        <p:nvSpPr>
          <p:cNvPr id="4" name="Rectangle 5">
            <a:extLst>
              <a:ext uri="{FF2B5EF4-FFF2-40B4-BE49-F238E27FC236}">
                <a16:creationId xmlns:a16="http://schemas.microsoft.com/office/drawing/2014/main" id="{D0861017-9CF4-431B-AB39-9E7EE62A0A59}"/>
              </a:ext>
            </a:extLst>
          </p:cNvPr>
          <p:cNvSpPr>
            <a:spLocks noGrp="1" noChangeArrowheads="1"/>
          </p:cNvSpPr>
          <p:nvPr userDrawn="1">
            <p:ph type="ftr" sz="quarter" idx="3"/>
          </p:nvPr>
        </p:nvSpPr>
        <p:spPr bwMode="black">
          <a:xfrm>
            <a:off x="1736725" y="6438900"/>
            <a:ext cx="615315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000">
                <a:solidFill>
                  <a:schemeClr val="bg2"/>
                </a:solidFill>
                <a:latin typeface="Arial" charset="0"/>
              </a:defRPr>
            </a:lvl1pPr>
          </a:lstStyle>
          <a:p>
            <a:pPr>
              <a:defRPr/>
            </a:pPr>
            <a:endParaRPr lang="en-US"/>
          </a:p>
        </p:txBody>
      </p:sp>
      <p:sp>
        <p:nvSpPr>
          <p:cNvPr id="2" name="Rectangle 6">
            <a:extLst>
              <a:ext uri="{FF2B5EF4-FFF2-40B4-BE49-F238E27FC236}">
                <a16:creationId xmlns:a16="http://schemas.microsoft.com/office/drawing/2014/main" id="{C3CD44B8-0326-4373-A56E-1FC5A4D345E8}"/>
              </a:ext>
            </a:extLst>
          </p:cNvPr>
          <p:cNvSpPr>
            <a:spLocks noGrp="1" noChangeArrowheads="1"/>
          </p:cNvSpPr>
          <p:nvPr userDrawn="1">
            <p:ph type="sldNum" sz="quarter" idx="4"/>
          </p:nvPr>
        </p:nvSpPr>
        <p:spPr bwMode="black">
          <a:xfrm>
            <a:off x="7899400" y="6438900"/>
            <a:ext cx="1244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000" smtClean="0">
                <a:solidFill>
                  <a:schemeClr val="bg2"/>
                </a:solidFill>
              </a:defRPr>
            </a:lvl1pPr>
          </a:lstStyle>
          <a:p>
            <a:pPr>
              <a:defRPr/>
            </a:pPr>
            <a:fld id="{0D5ADE21-6135-4DF2-A4DF-CDBDF3240297}" type="slidenum">
              <a:rPr lang="en-US" altLang="en-US"/>
              <a:pPr>
                <a:defRPr/>
              </a:pPr>
              <a:t>‹#›</a:t>
            </a:fld>
            <a:endParaRPr lang="en-US" altLang="en-US"/>
          </a:p>
        </p:txBody>
      </p:sp>
    </p:spTree>
  </p:cSld>
  <p:clrMap bg1="dk2" tx1="lt1" bg2="dk1" tx2="lt2" accent1="accent1" accent2="accent2" accent3="accent3" accent4="accent4" accent5="accent5" accent6="accent6" hlink="hlink" folHlink="folHlink"/>
  <p:sldLayoutIdLst>
    <p:sldLayoutId id="2147484362" r:id="rId1"/>
    <p:sldLayoutId id="2147484353" r:id="rId2"/>
    <p:sldLayoutId id="2147484354" r:id="rId3"/>
    <p:sldLayoutId id="2147484355" r:id="rId4"/>
    <p:sldLayoutId id="2147484356" r:id="rId5"/>
    <p:sldLayoutId id="2147484357" r:id="rId6"/>
    <p:sldLayoutId id="2147484358" r:id="rId7"/>
    <p:sldLayoutId id="2147484359" r:id="rId8"/>
    <p:sldLayoutId id="2147484360" r:id="rId9"/>
    <p:sldLayoutId id="2147484363" r:id="rId10"/>
    <p:sldLayoutId id="2147484364" r:id="rId11"/>
    <p:sldLayoutId id="2147484365" r:id="rId12"/>
  </p:sldLayoutIdLst>
  <p:transition/>
  <p:txStyles>
    <p:titleStyle>
      <a:lvl1pPr algn="l" rtl="0" eaLnBrk="0" fontAlgn="base" hangingPunct="0">
        <a:lnSpc>
          <a:spcPct val="90000"/>
        </a:lnSpc>
        <a:spcBef>
          <a:spcPct val="0"/>
        </a:spcBef>
        <a:spcAft>
          <a:spcPct val="0"/>
        </a:spcAft>
        <a:defRPr sz="2400" b="1">
          <a:solidFill>
            <a:schemeClr val="bg2"/>
          </a:solidFill>
          <a:latin typeface="Lucida Sans" pitchFamily="34" charset="0"/>
          <a:ea typeface="+mj-ea"/>
          <a:cs typeface="+mj-cs"/>
        </a:defRPr>
      </a:lvl1pPr>
      <a:lvl2pPr algn="l" rtl="0" eaLnBrk="0" fontAlgn="base" hangingPunct="0">
        <a:lnSpc>
          <a:spcPct val="90000"/>
        </a:lnSpc>
        <a:spcBef>
          <a:spcPct val="0"/>
        </a:spcBef>
        <a:spcAft>
          <a:spcPct val="0"/>
        </a:spcAft>
        <a:defRPr sz="2400" b="1">
          <a:solidFill>
            <a:schemeClr val="bg2"/>
          </a:solidFill>
          <a:latin typeface="Lucida Sans" pitchFamily="34" charset="0"/>
        </a:defRPr>
      </a:lvl2pPr>
      <a:lvl3pPr algn="l" rtl="0" eaLnBrk="0" fontAlgn="base" hangingPunct="0">
        <a:lnSpc>
          <a:spcPct val="90000"/>
        </a:lnSpc>
        <a:spcBef>
          <a:spcPct val="0"/>
        </a:spcBef>
        <a:spcAft>
          <a:spcPct val="0"/>
        </a:spcAft>
        <a:defRPr sz="2400" b="1">
          <a:solidFill>
            <a:schemeClr val="bg2"/>
          </a:solidFill>
          <a:latin typeface="Lucida Sans" pitchFamily="34" charset="0"/>
        </a:defRPr>
      </a:lvl3pPr>
      <a:lvl4pPr algn="l" rtl="0" eaLnBrk="0" fontAlgn="base" hangingPunct="0">
        <a:lnSpc>
          <a:spcPct val="90000"/>
        </a:lnSpc>
        <a:spcBef>
          <a:spcPct val="0"/>
        </a:spcBef>
        <a:spcAft>
          <a:spcPct val="0"/>
        </a:spcAft>
        <a:defRPr sz="2400" b="1">
          <a:solidFill>
            <a:schemeClr val="bg2"/>
          </a:solidFill>
          <a:latin typeface="Lucida Sans" pitchFamily="34" charset="0"/>
        </a:defRPr>
      </a:lvl4pPr>
      <a:lvl5pPr algn="l" rtl="0" eaLnBrk="0" fontAlgn="base" hangingPunct="0">
        <a:lnSpc>
          <a:spcPct val="90000"/>
        </a:lnSpc>
        <a:spcBef>
          <a:spcPct val="0"/>
        </a:spcBef>
        <a:spcAft>
          <a:spcPct val="0"/>
        </a:spcAft>
        <a:defRPr sz="2400" b="1">
          <a:solidFill>
            <a:schemeClr val="bg2"/>
          </a:solidFill>
          <a:latin typeface="Lucida Sans" pitchFamily="34" charset="0"/>
        </a:defRPr>
      </a:lvl5pPr>
      <a:lvl6pPr marL="457200" algn="l" rtl="0" fontAlgn="base">
        <a:lnSpc>
          <a:spcPct val="90000"/>
        </a:lnSpc>
        <a:spcBef>
          <a:spcPct val="0"/>
        </a:spcBef>
        <a:spcAft>
          <a:spcPct val="0"/>
        </a:spcAft>
        <a:defRPr sz="2800" b="1">
          <a:solidFill>
            <a:schemeClr val="accent2"/>
          </a:solidFill>
          <a:latin typeface="Arial" charset="0"/>
        </a:defRPr>
      </a:lvl6pPr>
      <a:lvl7pPr marL="914400" algn="l" rtl="0" fontAlgn="base">
        <a:lnSpc>
          <a:spcPct val="90000"/>
        </a:lnSpc>
        <a:spcBef>
          <a:spcPct val="0"/>
        </a:spcBef>
        <a:spcAft>
          <a:spcPct val="0"/>
        </a:spcAft>
        <a:defRPr sz="2800" b="1">
          <a:solidFill>
            <a:schemeClr val="accent2"/>
          </a:solidFill>
          <a:latin typeface="Arial" charset="0"/>
        </a:defRPr>
      </a:lvl7pPr>
      <a:lvl8pPr marL="1371600" algn="l" rtl="0" fontAlgn="base">
        <a:lnSpc>
          <a:spcPct val="90000"/>
        </a:lnSpc>
        <a:spcBef>
          <a:spcPct val="0"/>
        </a:spcBef>
        <a:spcAft>
          <a:spcPct val="0"/>
        </a:spcAft>
        <a:defRPr sz="2800" b="1">
          <a:solidFill>
            <a:schemeClr val="accent2"/>
          </a:solidFill>
          <a:latin typeface="Arial" charset="0"/>
        </a:defRPr>
      </a:lvl8pPr>
      <a:lvl9pPr marL="1828800" algn="l" rtl="0" fontAlgn="base">
        <a:lnSpc>
          <a:spcPct val="90000"/>
        </a:lnSpc>
        <a:spcBef>
          <a:spcPct val="0"/>
        </a:spcBef>
        <a:spcAft>
          <a:spcPct val="0"/>
        </a:spcAft>
        <a:defRPr sz="2800" b="1">
          <a:solidFill>
            <a:schemeClr val="accent2"/>
          </a:solidFill>
          <a:latin typeface="Arial" charset="0"/>
        </a:defRPr>
      </a:lvl9pPr>
    </p:titleStyle>
    <p:bodyStyle>
      <a:lvl1pPr marL="165100" indent="-165100" algn="l" rtl="0" eaLnBrk="0" fontAlgn="base" hangingPunct="0">
        <a:spcBef>
          <a:spcPct val="25000"/>
        </a:spcBef>
        <a:spcAft>
          <a:spcPct val="0"/>
        </a:spcAft>
        <a:buClr>
          <a:srgbClr val="C60C30"/>
        </a:buClr>
        <a:buSzPct val="100000"/>
        <a:buFont typeface="Arial" panose="020B0604020202020204" pitchFamily="34" charset="0"/>
        <a:buChar char="•"/>
        <a:defRPr lang="en-US" sz="2400" dirty="0">
          <a:solidFill>
            <a:schemeClr val="bg2"/>
          </a:solidFill>
          <a:latin typeface="Lucida Sans" pitchFamily="34" charset="0"/>
          <a:ea typeface="+mn-ea"/>
          <a:cs typeface="+mn-cs"/>
        </a:defRPr>
      </a:lvl1pPr>
      <a:lvl2pPr marL="344488" indent="-179388" algn="l" rtl="0" eaLnBrk="0" fontAlgn="base" hangingPunct="0">
        <a:lnSpc>
          <a:spcPct val="95000"/>
        </a:lnSpc>
        <a:spcBef>
          <a:spcPct val="10000"/>
        </a:spcBef>
        <a:spcAft>
          <a:spcPct val="0"/>
        </a:spcAft>
        <a:buClr>
          <a:srgbClr val="C60C30"/>
        </a:buClr>
        <a:buSzPct val="100000"/>
        <a:buFont typeface="Lucida Sans" panose="020B0602030504020204" pitchFamily="34" charset="0"/>
        <a:buChar char="–"/>
        <a:defRPr lang="en-US" sz="2200" dirty="0">
          <a:solidFill>
            <a:schemeClr val="bg2"/>
          </a:solidFill>
          <a:latin typeface="Lucida Sans" pitchFamily="34" charset="0"/>
          <a:ea typeface="+mn-ea"/>
          <a:cs typeface="+mn-cs"/>
        </a:defRPr>
      </a:lvl2pPr>
      <a:lvl3pPr marL="509588" indent="-16510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000" dirty="0">
          <a:solidFill>
            <a:schemeClr val="bg2"/>
          </a:solidFill>
          <a:latin typeface="Lucida Sans" pitchFamily="34" charset="0"/>
          <a:ea typeface="+mn-ea"/>
          <a:cs typeface="+mn-cs"/>
        </a:defRPr>
      </a:lvl3pPr>
      <a:lvl4pPr marL="688975" indent="-179388" algn="l" rtl="0" eaLnBrk="0" fontAlgn="base" hangingPunct="0">
        <a:lnSpc>
          <a:spcPct val="95000"/>
        </a:lnSpc>
        <a:spcBef>
          <a:spcPct val="10000"/>
        </a:spcBef>
        <a:spcAft>
          <a:spcPct val="0"/>
        </a:spcAft>
        <a:buClr>
          <a:srgbClr val="C60C30"/>
        </a:buClr>
        <a:buSzPct val="100000"/>
        <a:buFont typeface="Lucida Sans" panose="020B0602030504020204" pitchFamily="34" charset="0"/>
        <a:buChar char="–"/>
        <a:defRPr lang="en-US" dirty="0">
          <a:solidFill>
            <a:schemeClr val="bg2"/>
          </a:solidFill>
          <a:latin typeface="Lucida Sans" pitchFamily="34" charset="0"/>
          <a:ea typeface="+mn-ea"/>
          <a:cs typeface="+mn-cs"/>
        </a:defRPr>
      </a:lvl4pPr>
      <a:lvl5pPr marL="854075" indent="-16510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1600" dirty="0">
          <a:solidFill>
            <a:schemeClr val="bg2"/>
          </a:solidFill>
          <a:latin typeface="Lucida Sans" pitchFamily="34" charset="0"/>
          <a:ea typeface="+mn-ea"/>
          <a:cs typeface="+mn-cs"/>
        </a:defRPr>
      </a:lvl5pPr>
      <a:lvl6pPr marL="1141413" indent="222250" algn="l" rtl="0" fontAlgn="base">
        <a:lnSpc>
          <a:spcPct val="95000"/>
        </a:lnSpc>
        <a:spcBef>
          <a:spcPct val="10000"/>
        </a:spcBef>
        <a:spcAft>
          <a:spcPct val="0"/>
        </a:spcAft>
        <a:buClr>
          <a:schemeClr val="accent1"/>
        </a:buClr>
        <a:buChar char="•"/>
        <a:defRPr sz="2000">
          <a:solidFill>
            <a:schemeClr val="tx1"/>
          </a:solidFill>
          <a:latin typeface="+mn-lt"/>
        </a:defRPr>
      </a:lvl6pPr>
      <a:lvl7pPr marL="1598613" indent="222250" algn="l" rtl="0" fontAlgn="base">
        <a:lnSpc>
          <a:spcPct val="95000"/>
        </a:lnSpc>
        <a:spcBef>
          <a:spcPct val="10000"/>
        </a:spcBef>
        <a:spcAft>
          <a:spcPct val="0"/>
        </a:spcAft>
        <a:buClr>
          <a:schemeClr val="accent1"/>
        </a:buClr>
        <a:buChar char="•"/>
        <a:defRPr sz="2000">
          <a:solidFill>
            <a:schemeClr val="tx1"/>
          </a:solidFill>
          <a:latin typeface="+mn-lt"/>
        </a:defRPr>
      </a:lvl7pPr>
      <a:lvl8pPr marL="2055813" indent="222250" algn="l" rtl="0" fontAlgn="base">
        <a:lnSpc>
          <a:spcPct val="95000"/>
        </a:lnSpc>
        <a:spcBef>
          <a:spcPct val="10000"/>
        </a:spcBef>
        <a:spcAft>
          <a:spcPct val="0"/>
        </a:spcAft>
        <a:buClr>
          <a:schemeClr val="accent1"/>
        </a:buClr>
        <a:buChar char="•"/>
        <a:defRPr sz="2000">
          <a:solidFill>
            <a:schemeClr val="tx1"/>
          </a:solidFill>
          <a:latin typeface="+mn-lt"/>
        </a:defRPr>
      </a:lvl8pPr>
      <a:lvl9pPr marL="2513013" indent="222250" algn="l" rtl="0" fontAlgn="base">
        <a:lnSpc>
          <a:spcPct val="95000"/>
        </a:lnSpc>
        <a:spcBef>
          <a:spcPct val="10000"/>
        </a:spcBef>
        <a:spcAft>
          <a:spcPct val="0"/>
        </a:spcAft>
        <a:buClr>
          <a:schemeClr val="accent1"/>
        </a:buClr>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660F252-8F1C-40EE-8B3E-D7898176E0AB}" type="datetimeFigureOut">
              <a:rPr lang="en-US" smtClean="0"/>
              <a:t>9/20/2022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28BD289-9430-406F-B295-7AAD1F31992F}" type="slidenum">
              <a:rPr lang="en-US" smtClean="0"/>
              <a:t>‹#›</a:t>
            </a:fld>
            <a:endParaRPr lang="en-US"/>
          </a:p>
        </p:txBody>
      </p:sp>
    </p:spTree>
    <p:extLst>
      <p:ext uri="{BB962C8B-B14F-4D97-AF65-F5344CB8AC3E}">
        <p14:creationId xmlns:p14="http://schemas.microsoft.com/office/powerpoint/2010/main" val="2873664003"/>
      </p:ext>
    </p:extLst>
  </p:cSld>
  <p:clrMap bg1="lt1" tx1="dk1" bg2="lt2" tx2="dk2" accent1="accent1" accent2="accent2" accent3="accent3" accent4="accent4" accent5="accent5" accent6="accent6" hlink="hlink" folHlink="folHlink"/>
  <p:sldLayoutIdLst>
    <p:sldLayoutId id="2147484367" r:id="rId1"/>
    <p:sldLayoutId id="2147484368" r:id="rId2"/>
    <p:sldLayoutId id="2147484369" r:id="rId3"/>
    <p:sldLayoutId id="2147484370" r:id="rId4"/>
    <p:sldLayoutId id="2147484371" r:id="rId5"/>
    <p:sldLayoutId id="2147484372" r:id="rId6"/>
    <p:sldLayoutId id="2147484373" r:id="rId7"/>
    <p:sldLayoutId id="2147484374" r:id="rId8"/>
    <p:sldLayoutId id="2147484375" r:id="rId9"/>
    <p:sldLayoutId id="2147484376" r:id="rId10"/>
    <p:sldLayoutId id="214748437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Noel.Schulz@wsu.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24.emf"/><Relationship Id="rId1" Type="http://schemas.openxmlformats.org/officeDocument/2006/relationships/slideLayout" Target="../slideLayouts/slideLayout28.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8.xml"/><Relationship Id="rId4" Type="http://schemas.openxmlformats.org/officeDocument/2006/relationships/image" Target="../media/image28.emf"/></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customXml" Target="../ink/ink7.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customXml" Target="../ink/ink8.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oleObject" Target="../embeddings/oleObject7.bin"/><Relationship Id="rId1" Type="http://schemas.openxmlformats.org/officeDocument/2006/relationships/slideLayout" Target="../slideLayouts/slideLayout28.xml"/><Relationship Id="rId5" Type="http://schemas.openxmlformats.org/officeDocument/2006/relationships/image" Target="../media/image32.wmf"/><Relationship Id="rId4" Type="http://schemas.openxmlformats.org/officeDocument/2006/relationships/oleObject" Target="../embeddings/oleObject8.bin"/></Relationships>
</file>

<file path=ppt/slides/_rels/slide17.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33.wmf"/><Relationship Id="rId7" Type="http://schemas.openxmlformats.org/officeDocument/2006/relationships/image" Target="../media/image35.wmf"/><Relationship Id="rId2" Type="http://schemas.openxmlformats.org/officeDocument/2006/relationships/oleObject" Target="../embeddings/oleObject9.bin"/><Relationship Id="rId1" Type="http://schemas.openxmlformats.org/officeDocument/2006/relationships/slideLayout" Target="../slideLayouts/slideLayout28.xml"/><Relationship Id="rId6" Type="http://schemas.openxmlformats.org/officeDocument/2006/relationships/oleObject" Target="../embeddings/oleObject11.bin"/><Relationship Id="rId5" Type="http://schemas.openxmlformats.org/officeDocument/2006/relationships/image" Target="../media/image34.wmf"/><Relationship Id="rId4" Type="http://schemas.openxmlformats.org/officeDocument/2006/relationships/oleObject" Target="../embeddings/oleObject10.bin"/><Relationship Id="rId9"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wmf"/><Relationship Id="rId7" Type="http://schemas.openxmlformats.org/officeDocument/2006/relationships/image" Target="../media/image39.png"/><Relationship Id="rId2" Type="http://schemas.openxmlformats.org/officeDocument/2006/relationships/oleObject" Target="../embeddings/oleObject12.bin"/><Relationship Id="rId1" Type="http://schemas.openxmlformats.org/officeDocument/2006/relationships/slideLayout" Target="../slideLayouts/slideLayout28.xml"/><Relationship Id="rId6" Type="http://schemas.openxmlformats.org/officeDocument/2006/relationships/customXml" Target="../ink/ink10.xml"/><Relationship Id="rId5" Type="http://schemas.openxmlformats.org/officeDocument/2006/relationships/image" Target="../media/image38.wmf"/><Relationship Id="rId4" Type="http://schemas.openxmlformats.org/officeDocument/2006/relationships/oleObject" Target="../embeddings/oleObject13.bin"/></Relationships>
</file>

<file path=ppt/slides/_rels/slide19.xml.rels><?xml version="1.0" encoding="UTF-8" standalone="yes"?>
<Relationships xmlns="http://schemas.openxmlformats.org/package/2006/relationships"><Relationship Id="rId3" Type="http://schemas.openxmlformats.org/officeDocument/2006/relationships/image" Target="../media/image40.wmf"/><Relationship Id="rId7" Type="http://schemas.openxmlformats.org/officeDocument/2006/relationships/image" Target="../media/image42.png"/><Relationship Id="rId2" Type="http://schemas.openxmlformats.org/officeDocument/2006/relationships/oleObject" Target="../embeddings/oleObject14.bin"/><Relationship Id="rId1" Type="http://schemas.openxmlformats.org/officeDocument/2006/relationships/slideLayout" Target="../slideLayouts/slideLayout28.xml"/><Relationship Id="rId6" Type="http://schemas.openxmlformats.org/officeDocument/2006/relationships/customXml" Target="../ink/ink11.xml"/><Relationship Id="rId5" Type="http://schemas.openxmlformats.org/officeDocument/2006/relationships/image" Target="../media/image41.wmf"/><Relationship Id="rId4" Type="http://schemas.openxmlformats.org/officeDocument/2006/relationships/oleObject" Target="../embeddings/oleObject15.bin"/></Relationships>
</file>

<file path=ppt/slides/_rels/slide2.xml.rels><?xml version="1.0" encoding="UTF-8" standalone="yes"?>
<Relationships xmlns="http://schemas.openxmlformats.org/package/2006/relationships"><Relationship Id="rId3" Type="http://schemas.openxmlformats.org/officeDocument/2006/relationships/hyperlink" Target="mailto:noel.Schulz@wsu.edu" TargetMode="External"/><Relationship Id="rId2" Type="http://schemas.openxmlformats.org/officeDocument/2006/relationships/hyperlink" Target="https://wsu.zoom.us/j/8237216735"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wmf"/><Relationship Id="rId7" Type="http://schemas.openxmlformats.org/officeDocument/2006/relationships/image" Target="../media/image45.png"/><Relationship Id="rId2" Type="http://schemas.openxmlformats.org/officeDocument/2006/relationships/oleObject" Target="../embeddings/oleObject16.bin"/><Relationship Id="rId1" Type="http://schemas.openxmlformats.org/officeDocument/2006/relationships/slideLayout" Target="../slideLayouts/slideLayout28.xml"/><Relationship Id="rId6" Type="http://schemas.openxmlformats.org/officeDocument/2006/relationships/customXml" Target="../ink/ink12.xml"/><Relationship Id="rId5" Type="http://schemas.openxmlformats.org/officeDocument/2006/relationships/image" Target="../media/image44.wmf"/><Relationship Id="rId4" Type="http://schemas.openxmlformats.org/officeDocument/2006/relationships/oleObject" Target="../embeddings/oleObject17.bin"/></Relationships>
</file>

<file path=ppt/slides/_rels/slide21.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oleObject" Target="../embeddings/oleObject18.bin"/><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oleObject" Target="../embeddings/oleObject19.bin"/><Relationship Id="rId1" Type="http://schemas.openxmlformats.org/officeDocument/2006/relationships/slideLayout" Target="../slideLayouts/slideLayout28.xml"/><Relationship Id="rId5" Type="http://schemas.openxmlformats.org/officeDocument/2006/relationships/image" Target="../media/image48.wmf"/><Relationship Id="rId4" Type="http://schemas.openxmlformats.org/officeDocument/2006/relationships/oleObject" Target="../embeddings/oleObject20.bin"/></Relationships>
</file>

<file path=ppt/slides/_rels/slide23.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8" Type="http://schemas.openxmlformats.org/officeDocument/2006/relationships/image" Target="../media/image56.jpg"/><Relationship Id="rId13" Type="http://schemas.openxmlformats.org/officeDocument/2006/relationships/image" Target="../media/image61.jpg"/><Relationship Id="rId18" Type="http://schemas.openxmlformats.org/officeDocument/2006/relationships/image" Target="../media/image66.jpg"/><Relationship Id="rId3" Type="http://schemas.openxmlformats.org/officeDocument/2006/relationships/image" Target="../media/image51.jpg"/><Relationship Id="rId21" Type="http://schemas.openxmlformats.org/officeDocument/2006/relationships/image" Target="../media/image69.jpg"/><Relationship Id="rId7" Type="http://schemas.openxmlformats.org/officeDocument/2006/relationships/image" Target="../media/image55.jpg"/><Relationship Id="rId12" Type="http://schemas.openxmlformats.org/officeDocument/2006/relationships/image" Target="../media/image60.jpg"/><Relationship Id="rId17" Type="http://schemas.openxmlformats.org/officeDocument/2006/relationships/image" Target="../media/image65.jpg"/><Relationship Id="rId2" Type="http://schemas.openxmlformats.org/officeDocument/2006/relationships/image" Target="../media/image50.jpg"/><Relationship Id="rId16" Type="http://schemas.openxmlformats.org/officeDocument/2006/relationships/image" Target="../media/image64.jpg"/><Relationship Id="rId20" Type="http://schemas.openxmlformats.org/officeDocument/2006/relationships/image" Target="../media/image68.jpg"/><Relationship Id="rId1" Type="http://schemas.openxmlformats.org/officeDocument/2006/relationships/slideLayout" Target="../slideLayouts/slideLayout28.xml"/><Relationship Id="rId6" Type="http://schemas.openxmlformats.org/officeDocument/2006/relationships/image" Target="../media/image54.jpg"/><Relationship Id="rId11" Type="http://schemas.openxmlformats.org/officeDocument/2006/relationships/image" Target="../media/image59.jpg"/><Relationship Id="rId5" Type="http://schemas.openxmlformats.org/officeDocument/2006/relationships/image" Target="../media/image53.jpg"/><Relationship Id="rId15" Type="http://schemas.openxmlformats.org/officeDocument/2006/relationships/image" Target="../media/image63.jpg"/><Relationship Id="rId23" Type="http://schemas.openxmlformats.org/officeDocument/2006/relationships/image" Target="../media/image70.png"/><Relationship Id="rId10" Type="http://schemas.openxmlformats.org/officeDocument/2006/relationships/image" Target="../media/image58.jpg"/><Relationship Id="rId19" Type="http://schemas.openxmlformats.org/officeDocument/2006/relationships/image" Target="../media/image67.jpg"/><Relationship Id="rId4" Type="http://schemas.openxmlformats.org/officeDocument/2006/relationships/image" Target="../media/image52.jpg"/><Relationship Id="rId9" Type="http://schemas.openxmlformats.org/officeDocument/2006/relationships/image" Target="../media/image57.jpg"/><Relationship Id="rId14" Type="http://schemas.openxmlformats.org/officeDocument/2006/relationships/image" Target="../media/image62.jpg"/><Relationship Id="rId22" Type="http://schemas.openxmlformats.org/officeDocument/2006/relationships/customXml" Target="../ink/ink13.xml"/></Relationships>
</file>

<file path=ppt/slides/_rels/slide25.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image" Target="../media/image73.wmf"/><Relationship Id="rId7" Type="http://schemas.openxmlformats.org/officeDocument/2006/relationships/image" Target="../media/image75.png"/><Relationship Id="rId2" Type="http://schemas.openxmlformats.org/officeDocument/2006/relationships/oleObject" Target="../embeddings/oleObject21.bin"/><Relationship Id="rId1" Type="http://schemas.openxmlformats.org/officeDocument/2006/relationships/slideLayout" Target="../slideLayouts/slideLayout28.xml"/><Relationship Id="rId6" Type="http://schemas.openxmlformats.org/officeDocument/2006/relationships/customXml" Target="../ink/ink14.xml"/><Relationship Id="rId5" Type="http://schemas.openxmlformats.org/officeDocument/2006/relationships/image" Target="../media/image74.wmf"/><Relationship Id="rId4" Type="http://schemas.openxmlformats.org/officeDocument/2006/relationships/oleObject" Target="../embeddings/oleObject22.bin"/></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76.jpeg"/><Relationship Id="rId1" Type="http://schemas.openxmlformats.org/officeDocument/2006/relationships/slideLayout" Target="../slideLayouts/slideLayout28.xml"/><Relationship Id="rId4" Type="http://schemas.openxmlformats.org/officeDocument/2006/relationships/image" Target="../media/image77.png"/></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26.bin"/><Relationship Id="rId13" Type="http://schemas.openxmlformats.org/officeDocument/2006/relationships/image" Target="../media/image82.wmf"/><Relationship Id="rId18" Type="http://schemas.openxmlformats.org/officeDocument/2006/relationships/oleObject" Target="../embeddings/oleObject32.bin"/><Relationship Id="rId3" Type="http://schemas.openxmlformats.org/officeDocument/2006/relationships/image" Target="../media/image78.wmf"/><Relationship Id="rId7" Type="http://schemas.openxmlformats.org/officeDocument/2006/relationships/image" Target="../media/image80.wmf"/><Relationship Id="rId12" Type="http://schemas.openxmlformats.org/officeDocument/2006/relationships/oleObject" Target="../embeddings/oleObject29.bin"/><Relationship Id="rId17" Type="http://schemas.openxmlformats.org/officeDocument/2006/relationships/image" Target="../media/image84.wmf"/><Relationship Id="rId2" Type="http://schemas.openxmlformats.org/officeDocument/2006/relationships/oleObject" Target="../embeddings/oleObject23.bin"/><Relationship Id="rId16" Type="http://schemas.openxmlformats.org/officeDocument/2006/relationships/oleObject" Target="../embeddings/oleObject31.bin"/><Relationship Id="rId1" Type="http://schemas.openxmlformats.org/officeDocument/2006/relationships/slideLayout" Target="../slideLayouts/slideLayout28.xml"/><Relationship Id="rId6" Type="http://schemas.openxmlformats.org/officeDocument/2006/relationships/oleObject" Target="../embeddings/oleObject25.bin"/><Relationship Id="rId11" Type="http://schemas.openxmlformats.org/officeDocument/2006/relationships/oleObject" Target="../embeddings/oleObject28.bin"/><Relationship Id="rId5" Type="http://schemas.openxmlformats.org/officeDocument/2006/relationships/image" Target="../media/image79.wmf"/><Relationship Id="rId15" Type="http://schemas.openxmlformats.org/officeDocument/2006/relationships/image" Target="../media/image83.wmf"/><Relationship Id="rId10" Type="http://schemas.openxmlformats.org/officeDocument/2006/relationships/oleObject" Target="../embeddings/oleObject27.bin"/><Relationship Id="rId19" Type="http://schemas.openxmlformats.org/officeDocument/2006/relationships/image" Target="../media/image85.wmf"/><Relationship Id="rId4" Type="http://schemas.openxmlformats.org/officeDocument/2006/relationships/oleObject" Target="../embeddings/oleObject24.bin"/><Relationship Id="rId9" Type="http://schemas.openxmlformats.org/officeDocument/2006/relationships/image" Target="../media/image81.wmf"/><Relationship Id="rId14" Type="http://schemas.openxmlformats.org/officeDocument/2006/relationships/oleObject" Target="../embeddings/oleObject30.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customXml" Target="../ink/ink16.xml"/><Relationship Id="rId3" Type="http://schemas.openxmlformats.org/officeDocument/2006/relationships/image" Target="../media/image86.wmf"/><Relationship Id="rId7" Type="http://schemas.openxmlformats.org/officeDocument/2006/relationships/image" Target="../media/image88.wmf"/><Relationship Id="rId2" Type="http://schemas.openxmlformats.org/officeDocument/2006/relationships/oleObject" Target="../embeddings/oleObject33.bin"/><Relationship Id="rId1" Type="http://schemas.openxmlformats.org/officeDocument/2006/relationships/slideLayout" Target="../slideLayouts/slideLayout28.xml"/><Relationship Id="rId6" Type="http://schemas.openxmlformats.org/officeDocument/2006/relationships/oleObject" Target="../embeddings/oleObject35.bin"/><Relationship Id="rId5" Type="http://schemas.openxmlformats.org/officeDocument/2006/relationships/image" Target="../media/image87.wmf"/><Relationship Id="rId4" Type="http://schemas.openxmlformats.org/officeDocument/2006/relationships/oleObject" Target="../embeddings/oleObject34.bin"/><Relationship Id="rId9" Type="http://schemas.openxmlformats.org/officeDocument/2006/relationships/image" Target="../media/image89.png"/></Relationships>
</file>

<file path=ppt/slides/_rels/slide31.xml.rels><?xml version="1.0" encoding="UTF-8" standalone="yes"?>
<Relationships xmlns="http://schemas.openxmlformats.org/package/2006/relationships"><Relationship Id="rId3" Type="http://schemas.openxmlformats.org/officeDocument/2006/relationships/image" Target="../media/image90.wmf"/><Relationship Id="rId7" Type="http://schemas.openxmlformats.org/officeDocument/2006/relationships/image" Target="../media/image91.png"/><Relationship Id="rId2" Type="http://schemas.openxmlformats.org/officeDocument/2006/relationships/oleObject" Target="../embeddings/oleObject36.bin"/><Relationship Id="rId1" Type="http://schemas.openxmlformats.org/officeDocument/2006/relationships/slideLayout" Target="../slideLayouts/slideLayout28.xml"/><Relationship Id="rId6" Type="http://schemas.openxmlformats.org/officeDocument/2006/relationships/customXml" Target="../ink/ink17.xml"/><Relationship Id="rId5" Type="http://schemas.openxmlformats.org/officeDocument/2006/relationships/image" Target="../media/image88.wmf"/><Relationship Id="rId4" Type="http://schemas.openxmlformats.org/officeDocument/2006/relationships/oleObject" Target="../embeddings/oleObject37.bin"/></Relationships>
</file>

<file path=ppt/slides/_rels/slide32.xml.rels><?xml version="1.0" encoding="UTF-8" standalone="yes"?>
<Relationships xmlns="http://schemas.openxmlformats.org/package/2006/relationships"><Relationship Id="rId3" Type="http://schemas.openxmlformats.org/officeDocument/2006/relationships/image" Target="../media/image92.wmf"/><Relationship Id="rId7" Type="http://schemas.openxmlformats.org/officeDocument/2006/relationships/image" Target="../media/image93.png"/><Relationship Id="rId2" Type="http://schemas.openxmlformats.org/officeDocument/2006/relationships/oleObject" Target="../embeddings/oleObject38.bin"/><Relationship Id="rId1" Type="http://schemas.openxmlformats.org/officeDocument/2006/relationships/slideLayout" Target="../slideLayouts/slideLayout28.xml"/><Relationship Id="rId6" Type="http://schemas.openxmlformats.org/officeDocument/2006/relationships/customXml" Target="../ink/ink18.xml"/><Relationship Id="rId5" Type="http://schemas.openxmlformats.org/officeDocument/2006/relationships/image" Target="../media/image88.wmf"/><Relationship Id="rId4" Type="http://schemas.openxmlformats.org/officeDocument/2006/relationships/oleObject" Target="../embeddings/oleObject39.bin"/></Relationships>
</file>

<file path=ppt/slides/_rels/slide33.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oleObject" Target="../embeddings/oleObject40.bin"/><Relationship Id="rId1" Type="http://schemas.openxmlformats.org/officeDocument/2006/relationships/slideLayout" Target="../slideLayouts/slideLayout28.xml"/><Relationship Id="rId5" Type="http://schemas.openxmlformats.org/officeDocument/2006/relationships/image" Target="../media/image95.png"/><Relationship Id="rId4" Type="http://schemas.openxmlformats.org/officeDocument/2006/relationships/customXml" Target="../ink/ink19.xml"/></Relationships>
</file>

<file path=ppt/slides/_rels/slide34.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96.jpeg"/><Relationship Id="rId1" Type="http://schemas.openxmlformats.org/officeDocument/2006/relationships/slideLayout" Target="../slideLayouts/slideLayout28.xml"/><Relationship Id="rId4" Type="http://schemas.openxmlformats.org/officeDocument/2006/relationships/image" Target="../media/image97.png"/></Relationships>
</file>

<file path=ppt/slides/_rels/slide35.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96.jpeg"/><Relationship Id="rId1" Type="http://schemas.openxmlformats.org/officeDocument/2006/relationships/slideLayout" Target="../slideLayouts/slideLayout28.xml"/><Relationship Id="rId4" Type="http://schemas.openxmlformats.org/officeDocument/2006/relationships/image" Target="../media/image98.png"/></Relationships>
</file>

<file path=ppt/slides/_rels/slide36.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image" Target="../media/image100.jpg"/><Relationship Id="rId1" Type="http://schemas.openxmlformats.org/officeDocument/2006/relationships/slideLayout" Target="../slideLayouts/slideLayout28.xml"/><Relationship Id="rId5" Type="http://schemas.openxmlformats.org/officeDocument/2006/relationships/image" Target="../media/image102.png"/><Relationship Id="rId4" Type="http://schemas.openxmlformats.org/officeDocument/2006/relationships/customXml" Target="../ink/ink22.xml"/></Relationships>
</file>

<file path=ppt/slides/_rels/slide38.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image" Target="../media/image103.jpg"/><Relationship Id="rId1" Type="http://schemas.openxmlformats.org/officeDocument/2006/relationships/slideLayout" Target="../slideLayouts/slideLayout28.xml"/><Relationship Id="rId4" Type="http://schemas.openxmlformats.org/officeDocument/2006/relationships/image" Target="../media/image104.png"/></Relationships>
</file>

<file path=ppt/slides/_rels/slide39.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image" Target="../media/image105.jpg"/><Relationship Id="rId1" Type="http://schemas.openxmlformats.org/officeDocument/2006/relationships/slideLayout" Target="../slideLayouts/slideLayout28.xml"/><Relationship Id="rId6" Type="http://schemas.openxmlformats.org/officeDocument/2006/relationships/image" Target="../media/image108.png"/><Relationship Id="rId5" Type="http://schemas.openxmlformats.org/officeDocument/2006/relationships/customXml" Target="../ink/ink24.xml"/><Relationship Id="rId4" Type="http://schemas.openxmlformats.org/officeDocument/2006/relationships/image" Target="../media/image107.jpeg"/></Relationships>
</file>

<file path=ppt/slides/_rels/slide4.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image" Target="../media/image3.jpeg"/><Relationship Id="rId1" Type="http://schemas.openxmlformats.org/officeDocument/2006/relationships/slideLayout" Target="../slideLayouts/slideLayout28.xml"/><Relationship Id="rId6" Type="http://schemas.openxmlformats.org/officeDocument/2006/relationships/image" Target="../media/image5.wmf"/><Relationship Id="rId5" Type="http://schemas.openxmlformats.org/officeDocument/2006/relationships/oleObject" Target="../embeddings/oleObject2.bin"/><Relationship Id="rId10" Type="http://schemas.openxmlformats.org/officeDocument/2006/relationships/image" Target="../media/image7.png"/><Relationship Id="rId4" Type="http://schemas.openxmlformats.org/officeDocument/2006/relationships/image" Target="../media/image4.wmf"/><Relationship Id="rId9" Type="http://schemas.openxmlformats.org/officeDocument/2006/relationships/customXml" Target="../ink/ink1.xml"/></Relationships>
</file>

<file path=ppt/slides/_rels/slide40.xml.rels><?xml version="1.0" encoding="UTF-8" standalone="yes"?>
<Relationships xmlns="http://schemas.openxmlformats.org/package/2006/relationships"><Relationship Id="rId8" Type="http://schemas.openxmlformats.org/officeDocument/2006/relationships/image" Target="../media/image112.wmf"/><Relationship Id="rId3" Type="http://schemas.openxmlformats.org/officeDocument/2006/relationships/oleObject" Target="../embeddings/oleObject41.bin"/><Relationship Id="rId7" Type="http://schemas.openxmlformats.org/officeDocument/2006/relationships/oleObject" Target="../embeddings/oleObject43.bin"/><Relationship Id="rId2" Type="http://schemas.openxmlformats.org/officeDocument/2006/relationships/image" Target="../media/image109.jpeg"/><Relationship Id="rId1" Type="http://schemas.openxmlformats.org/officeDocument/2006/relationships/slideLayout" Target="../slideLayouts/slideLayout28.xml"/><Relationship Id="rId6" Type="http://schemas.openxmlformats.org/officeDocument/2006/relationships/image" Target="../media/image111.wmf"/><Relationship Id="rId5" Type="http://schemas.openxmlformats.org/officeDocument/2006/relationships/oleObject" Target="../embeddings/oleObject42.bin"/><Relationship Id="rId10" Type="http://schemas.openxmlformats.org/officeDocument/2006/relationships/image" Target="../media/image113.png"/><Relationship Id="rId4" Type="http://schemas.openxmlformats.org/officeDocument/2006/relationships/image" Target="../media/image110.wmf"/><Relationship Id="rId9" Type="http://schemas.openxmlformats.org/officeDocument/2006/relationships/customXml" Target="../ink/ink25.xml"/></Relationships>
</file>

<file path=ppt/slides/_rels/slide41.x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oleObject" Target="../embeddings/oleObject44.bin"/><Relationship Id="rId1" Type="http://schemas.openxmlformats.org/officeDocument/2006/relationships/slideLayout" Target="../slideLayouts/slideLayout28.xml"/><Relationship Id="rId6" Type="http://schemas.openxmlformats.org/officeDocument/2006/relationships/image" Target="../media/image116.png"/><Relationship Id="rId5" Type="http://schemas.openxmlformats.org/officeDocument/2006/relationships/customXml" Target="../ink/ink26.xml"/><Relationship Id="rId4" Type="http://schemas.openxmlformats.org/officeDocument/2006/relationships/image" Target="../media/image115.emf"/></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48.bin"/><Relationship Id="rId13" Type="http://schemas.openxmlformats.org/officeDocument/2006/relationships/image" Target="../media/image122.wmf"/><Relationship Id="rId18" Type="http://schemas.openxmlformats.org/officeDocument/2006/relationships/customXml" Target="../ink/ink27.xml"/><Relationship Id="rId3" Type="http://schemas.openxmlformats.org/officeDocument/2006/relationships/image" Target="../media/image117.wmf"/><Relationship Id="rId7" Type="http://schemas.openxmlformats.org/officeDocument/2006/relationships/image" Target="../media/image119.wmf"/><Relationship Id="rId12" Type="http://schemas.openxmlformats.org/officeDocument/2006/relationships/oleObject" Target="../embeddings/oleObject50.bin"/><Relationship Id="rId17" Type="http://schemas.openxmlformats.org/officeDocument/2006/relationships/image" Target="../media/image124.wmf"/><Relationship Id="rId2" Type="http://schemas.openxmlformats.org/officeDocument/2006/relationships/oleObject" Target="../embeddings/oleObject45.bin"/><Relationship Id="rId16" Type="http://schemas.openxmlformats.org/officeDocument/2006/relationships/oleObject" Target="../embeddings/oleObject52.bin"/><Relationship Id="rId1" Type="http://schemas.openxmlformats.org/officeDocument/2006/relationships/slideLayout" Target="../slideLayouts/slideLayout28.xml"/><Relationship Id="rId6" Type="http://schemas.openxmlformats.org/officeDocument/2006/relationships/oleObject" Target="../embeddings/oleObject47.bin"/><Relationship Id="rId11" Type="http://schemas.openxmlformats.org/officeDocument/2006/relationships/image" Target="../media/image121.wmf"/><Relationship Id="rId5" Type="http://schemas.openxmlformats.org/officeDocument/2006/relationships/image" Target="../media/image118.wmf"/><Relationship Id="rId15" Type="http://schemas.openxmlformats.org/officeDocument/2006/relationships/image" Target="../media/image123.wmf"/><Relationship Id="rId10" Type="http://schemas.openxmlformats.org/officeDocument/2006/relationships/oleObject" Target="../embeddings/oleObject49.bin"/><Relationship Id="rId19" Type="http://schemas.openxmlformats.org/officeDocument/2006/relationships/image" Target="../media/image125.png"/><Relationship Id="rId4" Type="http://schemas.openxmlformats.org/officeDocument/2006/relationships/oleObject" Target="../embeddings/oleObject46.bin"/><Relationship Id="rId9" Type="http://schemas.openxmlformats.org/officeDocument/2006/relationships/image" Target="../media/image120.wmf"/><Relationship Id="rId14" Type="http://schemas.openxmlformats.org/officeDocument/2006/relationships/oleObject" Target="../embeddings/oleObject51.bin"/></Relationships>
</file>

<file path=ppt/slides/_rels/slide43.xml.rels><?xml version="1.0" encoding="UTF-8" standalone="yes"?>
<Relationships xmlns="http://schemas.openxmlformats.org/package/2006/relationships"><Relationship Id="rId3" Type="http://schemas.openxmlformats.org/officeDocument/2006/relationships/image" Target="../media/image126.wmf"/><Relationship Id="rId2" Type="http://schemas.openxmlformats.org/officeDocument/2006/relationships/oleObject" Target="../embeddings/oleObject53.bin"/><Relationship Id="rId1" Type="http://schemas.openxmlformats.org/officeDocument/2006/relationships/slideLayout" Target="../slideLayouts/slideLayout28.xml"/><Relationship Id="rId5" Type="http://schemas.openxmlformats.org/officeDocument/2006/relationships/image" Target="../media/image127.png"/><Relationship Id="rId4" Type="http://schemas.openxmlformats.org/officeDocument/2006/relationships/customXml" Target="../ink/ink28.xml"/></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57.bin"/><Relationship Id="rId3" Type="http://schemas.openxmlformats.org/officeDocument/2006/relationships/image" Target="../media/image128.wmf"/><Relationship Id="rId7" Type="http://schemas.openxmlformats.org/officeDocument/2006/relationships/image" Target="../media/image130.wmf"/><Relationship Id="rId2" Type="http://schemas.openxmlformats.org/officeDocument/2006/relationships/oleObject" Target="../embeddings/oleObject54.bin"/><Relationship Id="rId1" Type="http://schemas.openxmlformats.org/officeDocument/2006/relationships/slideLayout" Target="../slideLayouts/slideLayout28.xml"/><Relationship Id="rId6" Type="http://schemas.openxmlformats.org/officeDocument/2006/relationships/oleObject" Target="../embeddings/oleObject56.bin"/><Relationship Id="rId11" Type="http://schemas.openxmlformats.org/officeDocument/2006/relationships/image" Target="../media/image132.png"/><Relationship Id="rId5" Type="http://schemas.openxmlformats.org/officeDocument/2006/relationships/image" Target="../media/image129.wmf"/><Relationship Id="rId10" Type="http://schemas.openxmlformats.org/officeDocument/2006/relationships/customXml" Target="../ink/ink29.xml"/><Relationship Id="rId4" Type="http://schemas.openxmlformats.org/officeDocument/2006/relationships/oleObject" Target="../embeddings/oleObject55.bin"/><Relationship Id="rId9" Type="http://schemas.openxmlformats.org/officeDocument/2006/relationships/image" Target="../media/image131.wmf"/></Relationships>
</file>

<file path=ppt/slides/_rels/slide45.xml.rels><?xml version="1.0" encoding="UTF-8" standalone="yes"?>
<Relationships xmlns="http://schemas.openxmlformats.org/package/2006/relationships"><Relationship Id="rId3" Type="http://schemas.openxmlformats.org/officeDocument/2006/relationships/image" Target="../media/image133.wmf"/><Relationship Id="rId2" Type="http://schemas.openxmlformats.org/officeDocument/2006/relationships/oleObject" Target="../embeddings/oleObject58.bin"/><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62.bin"/><Relationship Id="rId13" Type="http://schemas.openxmlformats.org/officeDocument/2006/relationships/image" Target="../media/image139.wmf"/><Relationship Id="rId3" Type="http://schemas.openxmlformats.org/officeDocument/2006/relationships/image" Target="../media/image134.wmf"/><Relationship Id="rId7" Type="http://schemas.openxmlformats.org/officeDocument/2006/relationships/image" Target="../media/image136.wmf"/><Relationship Id="rId12" Type="http://schemas.openxmlformats.org/officeDocument/2006/relationships/oleObject" Target="../embeddings/oleObject64.bin"/><Relationship Id="rId2" Type="http://schemas.openxmlformats.org/officeDocument/2006/relationships/oleObject" Target="../embeddings/oleObject59.bin"/><Relationship Id="rId1" Type="http://schemas.openxmlformats.org/officeDocument/2006/relationships/slideLayout" Target="../slideLayouts/slideLayout28.xml"/><Relationship Id="rId6" Type="http://schemas.openxmlformats.org/officeDocument/2006/relationships/oleObject" Target="../embeddings/oleObject61.bin"/><Relationship Id="rId11" Type="http://schemas.openxmlformats.org/officeDocument/2006/relationships/image" Target="../media/image138.wmf"/><Relationship Id="rId5" Type="http://schemas.openxmlformats.org/officeDocument/2006/relationships/image" Target="../media/image135.wmf"/><Relationship Id="rId10" Type="http://schemas.openxmlformats.org/officeDocument/2006/relationships/oleObject" Target="../embeddings/oleObject63.bin"/><Relationship Id="rId4" Type="http://schemas.openxmlformats.org/officeDocument/2006/relationships/oleObject" Target="../embeddings/oleObject60.bin"/><Relationship Id="rId9" Type="http://schemas.openxmlformats.org/officeDocument/2006/relationships/image" Target="../media/image137.wmf"/></Relationships>
</file>

<file path=ppt/slides/_rels/slide47.xml.rels><?xml version="1.0" encoding="UTF-8" standalone="yes"?>
<Relationships xmlns="http://schemas.openxmlformats.org/package/2006/relationships"><Relationship Id="rId3" Type="http://schemas.openxmlformats.org/officeDocument/2006/relationships/image" Target="../media/image140.wmf"/><Relationship Id="rId7" Type="http://schemas.openxmlformats.org/officeDocument/2006/relationships/image" Target="../media/image142.wmf"/><Relationship Id="rId2" Type="http://schemas.openxmlformats.org/officeDocument/2006/relationships/oleObject" Target="../embeddings/oleObject65.bin"/><Relationship Id="rId1" Type="http://schemas.openxmlformats.org/officeDocument/2006/relationships/slideLayout" Target="../slideLayouts/slideLayout28.xml"/><Relationship Id="rId6" Type="http://schemas.openxmlformats.org/officeDocument/2006/relationships/oleObject" Target="../embeddings/oleObject67.bin"/><Relationship Id="rId5" Type="http://schemas.openxmlformats.org/officeDocument/2006/relationships/image" Target="../media/image141.wmf"/><Relationship Id="rId4" Type="http://schemas.openxmlformats.org/officeDocument/2006/relationships/oleObject" Target="../embeddings/oleObject66.bin"/></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71.bin"/><Relationship Id="rId3" Type="http://schemas.openxmlformats.org/officeDocument/2006/relationships/image" Target="../media/image143.wmf"/><Relationship Id="rId7" Type="http://schemas.openxmlformats.org/officeDocument/2006/relationships/image" Target="../media/image145.wmf"/><Relationship Id="rId2" Type="http://schemas.openxmlformats.org/officeDocument/2006/relationships/oleObject" Target="../embeddings/oleObject68.bin"/><Relationship Id="rId1" Type="http://schemas.openxmlformats.org/officeDocument/2006/relationships/slideLayout" Target="../slideLayouts/slideLayout28.xml"/><Relationship Id="rId6" Type="http://schemas.openxmlformats.org/officeDocument/2006/relationships/oleObject" Target="../embeddings/oleObject70.bin"/><Relationship Id="rId5" Type="http://schemas.openxmlformats.org/officeDocument/2006/relationships/image" Target="../media/image144.wmf"/><Relationship Id="rId4" Type="http://schemas.openxmlformats.org/officeDocument/2006/relationships/oleObject" Target="../embeddings/oleObject69.bin"/><Relationship Id="rId9" Type="http://schemas.openxmlformats.org/officeDocument/2006/relationships/image" Target="../media/image146.w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oleObject" Target="../embeddings/oleObject4.bin"/><Relationship Id="rId1" Type="http://schemas.openxmlformats.org/officeDocument/2006/relationships/slideLayout" Target="../slideLayouts/slideLayout28.xml"/><Relationship Id="rId5" Type="http://schemas.openxmlformats.org/officeDocument/2006/relationships/image" Target="../media/image9.png"/><Relationship Id="rId4" Type="http://schemas.openxmlformats.org/officeDocument/2006/relationships/customXml" Target="../ink/ink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ustomXml" Target="../ink/ink3.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8.xml"/><Relationship Id="rId5" Type="http://schemas.openxmlformats.org/officeDocument/2006/relationships/image" Target="../media/image13.png"/><Relationship Id="rId4" Type="http://schemas.openxmlformats.org/officeDocument/2006/relationships/customXml" Target="../ink/ink4.xml"/></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28.xml"/><Relationship Id="rId5" Type="http://schemas.openxmlformats.org/officeDocument/2006/relationships/image" Target="../media/image16.png"/><Relationship Id="rId4" Type="http://schemas.openxmlformats.org/officeDocument/2006/relationships/customXml" Target="../ink/ink5.xml"/></Relationships>
</file>

<file path=ppt/slides/_rels/slide9.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oleObject" Target="../embeddings/oleObject5.bin"/><Relationship Id="rId1" Type="http://schemas.openxmlformats.org/officeDocument/2006/relationships/slideLayout" Target="../slideLayouts/slideLayout28.xml"/><Relationship Id="rId6" Type="http://schemas.openxmlformats.org/officeDocument/2006/relationships/image" Target="../media/image19.emf"/><Relationship Id="rId5" Type="http://schemas.openxmlformats.org/officeDocument/2006/relationships/image" Target="../media/image18.wmf"/><Relationship Id="rId4" Type="http://schemas.openxmlformats.org/officeDocument/2006/relationships/oleObject" Target="../embeddings/oleObject6.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3">
            <a:extLst>
              <a:ext uri="{FF2B5EF4-FFF2-40B4-BE49-F238E27FC236}">
                <a16:creationId xmlns:a16="http://schemas.microsoft.com/office/drawing/2014/main" id="{10B83ACF-0386-49A7-83F2-F8FA0B07D786}"/>
              </a:ext>
            </a:extLst>
          </p:cNvPr>
          <p:cNvSpPr>
            <a:spLocks noGrp="1" noChangeArrowheads="1"/>
          </p:cNvSpPr>
          <p:nvPr>
            <p:ph type="ctrTitle"/>
          </p:nvPr>
        </p:nvSpPr>
        <p:spPr>
          <a:xfrm>
            <a:off x="542925" y="1125538"/>
            <a:ext cx="8659813" cy="425450"/>
          </a:xfrm>
        </p:spPr>
        <p:txBody>
          <a:bodyPr/>
          <a:lstStyle/>
          <a:p>
            <a:r>
              <a:rPr lang="en-US" altLang="en-US"/>
              <a:t>EE 521/ECE 582 – Analysis of Power systems</a:t>
            </a:r>
          </a:p>
        </p:txBody>
      </p:sp>
      <p:sp>
        <p:nvSpPr>
          <p:cNvPr id="10243" name="Subtitle 4">
            <a:extLst>
              <a:ext uri="{FF2B5EF4-FFF2-40B4-BE49-F238E27FC236}">
                <a16:creationId xmlns:a16="http://schemas.microsoft.com/office/drawing/2014/main" id="{9BB97259-B921-4154-938B-C1714D230C51}"/>
              </a:ext>
            </a:extLst>
          </p:cNvPr>
          <p:cNvSpPr>
            <a:spLocks noGrp="1" noChangeArrowheads="1"/>
          </p:cNvSpPr>
          <p:nvPr>
            <p:ph type="subTitle" idx="1"/>
          </p:nvPr>
        </p:nvSpPr>
        <p:spPr>
          <a:xfrm>
            <a:off x="593725" y="1957388"/>
            <a:ext cx="8659813" cy="430212"/>
          </a:xfrm>
        </p:spPr>
        <p:txBody>
          <a:bodyPr/>
          <a:lstStyle/>
          <a:p>
            <a:r>
              <a:rPr altLang="en-US" dirty="0"/>
              <a:t>Class #</a:t>
            </a:r>
            <a:r>
              <a:rPr lang="en-US" altLang="en-US" dirty="0"/>
              <a:t>8</a:t>
            </a:r>
            <a:r>
              <a:rPr altLang="en-US" dirty="0"/>
              <a:t> – September </a:t>
            </a:r>
            <a:r>
              <a:rPr lang="en-US" altLang="en-US" dirty="0"/>
              <a:t>20</a:t>
            </a:r>
            <a:r>
              <a:rPr altLang="en-US" dirty="0"/>
              <a:t>, 2022</a:t>
            </a:r>
          </a:p>
        </p:txBody>
      </p:sp>
      <p:sp>
        <p:nvSpPr>
          <p:cNvPr id="2" name="Rectangle 1">
            <a:extLst>
              <a:ext uri="{FF2B5EF4-FFF2-40B4-BE49-F238E27FC236}">
                <a16:creationId xmlns:a16="http://schemas.microsoft.com/office/drawing/2014/main" id="{8A00DB7A-8FE7-4DC2-B6CB-C4DF8529860C}"/>
              </a:ext>
            </a:extLst>
          </p:cNvPr>
          <p:cNvSpPr/>
          <p:nvPr/>
        </p:nvSpPr>
        <p:spPr>
          <a:xfrm>
            <a:off x="1744663" y="3435350"/>
            <a:ext cx="6045200" cy="2720975"/>
          </a:xfrm>
          <a:prstGeom prst="rect">
            <a:avLst/>
          </a:prstGeom>
        </p:spPr>
        <p:txBody>
          <a:bodyPr>
            <a:spAutoFit/>
          </a:bodyPr>
          <a:lstStyle/>
          <a:p>
            <a:pPr algn="ctr">
              <a:lnSpc>
                <a:spcPct val="120000"/>
              </a:lnSpc>
              <a:spcBef>
                <a:spcPts val="0"/>
              </a:spcBef>
              <a:defRPr/>
            </a:pPr>
            <a:r>
              <a:rPr lang="en-US" i="1" kern="0" dirty="0">
                <a:solidFill>
                  <a:schemeClr val="bg2"/>
                </a:solidFill>
                <a:ea typeface="Calibri" panose="020F0502020204030204" pitchFamily="34" charset="0"/>
              </a:rPr>
              <a:t>Dr. Noel N. Schulz</a:t>
            </a:r>
          </a:p>
          <a:p>
            <a:pPr algn="ctr">
              <a:lnSpc>
                <a:spcPct val="120000"/>
              </a:lnSpc>
              <a:spcBef>
                <a:spcPts val="0"/>
              </a:spcBef>
              <a:defRPr/>
            </a:pPr>
            <a:r>
              <a:rPr lang="en-US" i="1" kern="0" dirty="0">
                <a:solidFill>
                  <a:schemeClr val="bg2"/>
                </a:solidFill>
                <a:ea typeface="Calibri" panose="020F0502020204030204" pitchFamily="34" charset="0"/>
              </a:rPr>
              <a:t>Edmund O. Schweitzer III Chair in </a:t>
            </a:r>
          </a:p>
          <a:p>
            <a:pPr algn="ctr">
              <a:lnSpc>
                <a:spcPct val="120000"/>
              </a:lnSpc>
              <a:spcBef>
                <a:spcPts val="0"/>
              </a:spcBef>
              <a:defRPr/>
            </a:pPr>
            <a:r>
              <a:rPr lang="en-US" i="1" kern="0" dirty="0">
                <a:solidFill>
                  <a:schemeClr val="bg2"/>
                </a:solidFill>
                <a:ea typeface="Calibri" panose="020F0502020204030204" pitchFamily="34" charset="0"/>
              </a:rPr>
              <a:t>Power Apparatus and Systems</a:t>
            </a:r>
          </a:p>
          <a:p>
            <a:pPr algn="ctr">
              <a:lnSpc>
                <a:spcPct val="120000"/>
              </a:lnSpc>
              <a:spcBef>
                <a:spcPts val="0"/>
              </a:spcBef>
              <a:defRPr/>
            </a:pPr>
            <a:r>
              <a:rPr lang="en-US" i="1" kern="0" dirty="0">
                <a:solidFill>
                  <a:schemeClr val="bg2"/>
                </a:solidFill>
                <a:ea typeface="Calibri" panose="020F0502020204030204" pitchFamily="34" charset="0"/>
              </a:rPr>
              <a:t>Chief Scientist Joint Appointment, PNNL</a:t>
            </a:r>
          </a:p>
          <a:p>
            <a:pPr algn="ctr">
              <a:lnSpc>
                <a:spcPct val="120000"/>
              </a:lnSpc>
              <a:spcBef>
                <a:spcPts val="0"/>
              </a:spcBef>
              <a:defRPr/>
            </a:pPr>
            <a:r>
              <a:rPr lang="en-US" i="1" kern="0" dirty="0">
                <a:solidFill>
                  <a:schemeClr val="bg2"/>
                </a:solidFill>
                <a:ea typeface="Calibri" panose="020F0502020204030204" pitchFamily="34" charset="0"/>
              </a:rPr>
              <a:t>Co-Director, PNNL/WSU Advanced Grid Institute (AGI)</a:t>
            </a:r>
          </a:p>
          <a:p>
            <a:pPr algn="ctr">
              <a:lnSpc>
                <a:spcPct val="120000"/>
              </a:lnSpc>
              <a:spcBef>
                <a:spcPts val="0"/>
              </a:spcBef>
              <a:defRPr/>
            </a:pPr>
            <a:r>
              <a:rPr lang="en-US" i="1" kern="0" dirty="0">
                <a:solidFill>
                  <a:schemeClr val="bg2"/>
                </a:solidFill>
                <a:ea typeface="Calibri" panose="020F0502020204030204" pitchFamily="34" charset="0"/>
              </a:rPr>
              <a:t>Washington State University Pullman</a:t>
            </a:r>
          </a:p>
          <a:p>
            <a:pPr algn="ctr">
              <a:lnSpc>
                <a:spcPct val="120000"/>
              </a:lnSpc>
              <a:spcBef>
                <a:spcPts val="0"/>
              </a:spcBef>
              <a:defRPr/>
            </a:pPr>
            <a:r>
              <a:rPr lang="en-US" i="1" kern="0" dirty="0">
                <a:solidFill>
                  <a:schemeClr val="bg2"/>
                </a:solidFill>
                <a:ea typeface="Calibri" panose="020F0502020204030204" pitchFamily="34" charset="0"/>
                <a:hlinkClick r:id="rId2"/>
              </a:rPr>
              <a:t>Noel.Schulz@wsu.edu</a:t>
            </a:r>
            <a:r>
              <a:rPr lang="en-US" i="1" kern="0" dirty="0">
                <a:solidFill>
                  <a:schemeClr val="bg2"/>
                </a:solidFill>
                <a:ea typeface="Calibri" panose="020F0502020204030204" pitchFamily="34" charset="0"/>
              </a:rPr>
              <a:t>  EME 35</a:t>
            </a:r>
          </a:p>
          <a:p>
            <a:pPr algn="ctr">
              <a:lnSpc>
                <a:spcPct val="120000"/>
              </a:lnSpc>
              <a:spcBef>
                <a:spcPts val="0"/>
              </a:spcBef>
              <a:defRPr/>
            </a:pPr>
            <a:r>
              <a:rPr lang="en-US" i="1" kern="0" dirty="0">
                <a:solidFill>
                  <a:schemeClr val="bg2"/>
                </a:solidFill>
              </a:rPr>
              <a:t>509-335-0980 (o) and 509-336-5522 (c)</a:t>
            </a:r>
            <a:endParaRPr lang="en-US" dirty="0">
              <a:solidFill>
                <a:schemeClr val="bg2"/>
              </a:solidFill>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3291" y="1143224"/>
            <a:ext cx="4181063" cy="2195969"/>
          </a:xfrm>
          <a:prstGeom prst="rect">
            <a:avLst/>
          </a:prstGeom>
        </p:spPr>
      </p:pic>
      <p:pic>
        <p:nvPicPr>
          <p:cNvPr id="3" name="Picture 2"/>
          <p:cNvPicPr>
            <a:picLocks noChangeAspect="1"/>
          </p:cNvPicPr>
          <p:nvPr/>
        </p:nvPicPr>
        <p:blipFill>
          <a:blip r:embed="rId3"/>
          <a:stretch>
            <a:fillRect/>
          </a:stretch>
        </p:blipFill>
        <p:spPr>
          <a:xfrm>
            <a:off x="936873" y="3126407"/>
            <a:ext cx="4546820" cy="2417143"/>
          </a:xfrm>
          <a:prstGeom prst="rect">
            <a:avLst/>
          </a:prstGeom>
        </p:spPr>
      </p:pic>
      <p:grpSp>
        <p:nvGrpSpPr>
          <p:cNvPr id="27" name="Group 26"/>
          <p:cNvGrpSpPr/>
          <p:nvPr/>
        </p:nvGrpSpPr>
        <p:grpSpPr>
          <a:xfrm>
            <a:off x="2873829" y="3645646"/>
            <a:ext cx="1621246" cy="1328783"/>
            <a:chOff x="3831772" y="3717862"/>
            <a:chExt cx="2161661" cy="1771710"/>
          </a:xfrm>
        </p:grpSpPr>
        <p:grpSp>
          <p:nvGrpSpPr>
            <p:cNvPr id="7" name="Group 6"/>
            <p:cNvGrpSpPr/>
            <p:nvPr/>
          </p:nvGrpSpPr>
          <p:grpSpPr>
            <a:xfrm>
              <a:off x="5410200" y="3717862"/>
              <a:ext cx="361637" cy="400110"/>
              <a:chOff x="10254343" y="1867291"/>
              <a:chExt cx="361637" cy="400110"/>
            </a:xfrm>
          </p:grpSpPr>
          <p:sp>
            <p:nvSpPr>
              <p:cNvPr id="5" name="Rectangle 4"/>
              <p:cNvSpPr/>
              <p:nvPr/>
            </p:nvSpPr>
            <p:spPr>
              <a:xfrm>
                <a:off x="10336833" y="1921328"/>
                <a:ext cx="141514" cy="2612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E7E6E6">
                      <a:lumMod val="50000"/>
                    </a:srgbClr>
                  </a:solidFill>
                  <a:latin typeface="Calibri" panose="020F0502020204030204"/>
                </a:endParaRPr>
              </a:p>
            </p:txBody>
          </p:sp>
          <p:sp>
            <p:nvSpPr>
              <p:cNvPr id="4" name="TextBox 3"/>
              <p:cNvSpPr txBox="1"/>
              <p:nvPr/>
            </p:nvSpPr>
            <p:spPr>
              <a:xfrm>
                <a:off x="10254343" y="1867291"/>
                <a:ext cx="361637" cy="400110"/>
              </a:xfrm>
              <a:prstGeom prst="rect">
                <a:avLst/>
              </a:prstGeom>
              <a:noFill/>
            </p:spPr>
            <p:txBody>
              <a:bodyPr wrap="none" rtlCol="0">
                <a:spAutoFit/>
              </a:bodyPr>
              <a:lstStyle/>
              <a:p>
                <a:pPr defTabSz="685800" eaLnBrk="1" fontAlgn="auto" hangingPunct="1">
                  <a:spcBef>
                    <a:spcPts val="0"/>
                  </a:spcBef>
                  <a:spcAft>
                    <a:spcPts val="0"/>
                  </a:spcAft>
                </a:pPr>
                <a:r>
                  <a:rPr lang="en-US" sz="1350" i="1" dirty="0">
                    <a:solidFill>
                      <a:srgbClr val="E7E6E6">
                        <a:lumMod val="50000"/>
                      </a:srgbClr>
                    </a:solidFill>
                    <a:latin typeface="Times New Roman" panose="02020603050405020304" pitchFamily="18" charset="0"/>
                    <a:cs typeface="Times New Roman" panose="02020603050405020304" pitchFamily="18" charset="0"/>
                  </a:rPr>
                  <a:t>h</a:t>
                </a:r>
              </a:p>
            </p:txBody>
          </p:sp>
        </p:grpSp>
        <p:grpSp>
          <p:nvGrpSpPr>
            <p:cNvPr id="8" name="Group 7"/>
            <p:cNvGrpSpPr/>
            <p:nvPr/>
          </p:nvGrpSpPr>
          <p:grpSpPr>
            <a:xfrm>
              <a:off x="5617029" y="4055319"/>
              <a:ext cx="361637" cy="400110"/>
              <a:chOff x="10254343" y="1867291"/>
              <a:chExt cx="361637" cy="400110"/>
            </a:xfrm>
          </p:grpSpPr>
          <p:sp>
            <p:nvSpPr>
              <p:cNvPr id="9" name="Rectangle 8"/>
              <p:cNvSpPr/>
              <p:nvPr/>
            </p:nvSpPr>
            <p:spPr>
              <a:xfrm>
                <a:off x="10336833" y="1921328"/>
                <a:ext cx="141514" cy="2612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E7E6E6">
                      <a:lumMod val="50000"/>
                    </a:srgbClr>
                  </a:solidFill>
                  <a:latin typeface="Calibri" panose="020F0502020204030204"/>
                </a:endParaRPr>
              </a:p>
            </p:txBody>
          </p:sp>
          <p:sp>
            <p:nvSpPr>
              <p:cNvPr id="10" name="TextBox 9"/>
              <p:cNvSpPr txBox="1"/>
              <p:nvPr/>
            </p:nvSpPr>
            <p:spPr>
              <a:xfrm>
                <a:off x="10254343" y="1867291"/>
                <a:ext cx="361637" cy="400110"/>
              </a:xfrm>
              <a:prstGeom prst="rect">
                <a:avLst/>
              </a:prstGeom>
              <a:noFill/>
            </p:spPr>
            <p:txBody>
              <a:bodyPr wrap="none" rtlCol="0">
                <a:spAutoFit/>
              </a:bodyPr>
              <a:lstStyle/>
              <a:p>
                <a:pPr defTabSz="685800" eaLnBrk="1" fontAlgn="auto" hangingPunct="1">
                  <a:spcBef>
                    <a:spcPts val="0"/>
                  </a:spcBef>
                  <a:spcAft>
                    <a:spcPts val="0"/>
                  </a:spcAft>
                </a:pPr>
                <a:r>
                  <a:rPr lang="en-US" sz="1350" i="1" dirty="0">
                    <a:solidFill>
                      <a:srgbClr val="E7E6E6">
                        <a:lumMod val="50000"/>
                      </a:srgbClr>
                    </a:solidFill>
                    <a:latin typeface="Times New Roman" panose="02020603050405020304" pitchFamily="18" charset="0"/>
                    <a:cs typeface="Times New Roman" panose="02020603050405020304" pitchFamily="18" charset="0"/>
                  </a:rPr>
                  <a:t>h</a:t>
                </a:r>
              </a:p>
            </p:txBody>
          </p:sp>
        </p:grpSp>
        <p:sp>
          <p:nvSpPr>
            <p:cNvPr id="12" name="Rectangle 11"/>
            <p:cNvSpPr/>
            <p:nvPr/>
          </p:nvSpPr>
          <p:spPr>
            <a:xfrm>
              <a:off x="5851919" y="4261756"/>
              <a:ext cx="141514" cy="2612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E7E6E6">
                    <a:lumMod val="50000"/>
                  </a:srgbClr>
                </a:solidFill>
                <a:latin typeface="Calibri" panose="020F0502020204030204"/>
              </a:endParaRPr>
            </a:p>
          </p:txBody>
        </p:sp>
        <p:grpSp>
          <p:nvGrpSpPr>
            <p:cNvPr id="19" name="Group 18"/>
            <p:cNvGrpSpPr/>
            <p:nvPr/>
          </p:nvGrpSpPr>
          <p:grpSpPr>
            <a:xfrm>
              <a:off x="3940629" y="4458091"/>
              <a:ext cx="361637" cy="400110"/>
              <a:chOff x="7086600" y="2085005"/>
              <a:chExt cx="361637" cy="400110"/>
            </a:xfrm>
          </p:grpSpPr>
          <p:sp>
            <p:nvSpPr>
              <p:cNvPr id="17" name="Rectangle 16"/>
              <p:cNvSpPr/>
              <p:nvPr/>
            </p:nvSpPr>
            <p:spPr>
              <a:xfrm>
                <a:off x="7169090" y="2139042"/>
                <a:ext cx="141514" cy="2612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E7E6E6">
                      <a:lumMod val="50000"/>
                    </a:srgbClr>
                  </a:solidFill>
                  <a:latin typeface="Calibri" panose="020F0502020204030204"/>
                </a:endParaRPr>
              </a:p>
            </p:txBody>
          </p:sp>
          <p:sp>
            <p:nvSpPr>
              <p:cNvPr id="18" name="TextBox 17"/>
              <p:cNvSpPr txBox="1"/>
              <p:nvPr/>
            </p:nvSpPr>
            <p:spPr>
              <a:xfrm>
                <a:off x="7086600" y="2085005"/>
                <a:ext cx="361637" cy="400110"/>
              </a:xfrm>
              <a:prstGeom prst="rect">
                <a:avLst/>
              </a:prstGeom>
              <a:noFill/>
            </p:spPr>
            <p:txBody>
              <a:bodyPr wrap="none" rtlCol="0">
                <a:spAutoFit/>
              </a:bodyPr>
              <a:lstStyle/>
              <a:p>
                <a:pPr defTabSz="685800" eaLnBrk="1" fontAlgn="auto" hangingPunct="1">
                  <a:spcBef>
                    <a:spcPts val="0"/>
                  </a:spcBef>
                  <a:spcAft>
                    <a:spcPts val="0"/>
                  </a:spcAft>
                </a:pPr>
                <a:r>
                  <a:rPr lang="en-US" sz="1350" i="1" dirty="0">
                    <a:solidFill>
                      <a:srgbClr val="E7E6E6">
                        <a:lumMod val="50000"/>
                      </a:srgbClr>
                    </a:solidFill>
                    <a:latin typeface="Times New Roman" panose="02020603050405020304" pitchFamily="18" charset="0"/>
                    <a:cs typeface="Times New Roman" panose="02020603050405020304" pitchFamily="18" charset="0"/>
                  </a:rPr>
                  <a:t>h</a:t>
                </a:r>
              </a:p>
            </p:txBody>
          </p:sp>
        </p:grpSp>
        <p:grpSp>
          <p:nvGrpSpPr>
            <p:cNvPr id="26" name="Group 25"/>
            <p:cNvGrpSpPr/>
            <p:nvPr/>
          </p:nvGrpSpPr>
          <p:grpSpPr>
            <a:xfrm>
              <a:off x="3831772" y="5083629"/>
              <a:ext cx="361637" cy="405943"/>
              <a:chOff x="8490858" y="2111829"/>
              <a:chExt cx="361637" cy="405943"/>
            </a:xfrm>
          </p:grpSpPr>
          <p:sp>
            <p:nvSpPr>
              <p:cNvPr id="25" name="Rectangle 24"/>
              <p:cNvSpPr/>
              <p:nvPr/>
            </p:nvSpPr>
            <p:spPr>
              <a:xfrm>
                <a:off x="8567057" y="2111829"/>
                <a:ext cx="152400" cy="3265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srgbClr val="E7E6E6">
                      <a:lumMod val="50000"/>
                    </a:srgbClr>
                  </a:solidFill>
                  <a:latin typeface="Calibri" panose="020F0502020204030204"/>
                </a:endParaRPr>
              </a:p>
            </p:txBody>
          </p:sp>
          <p:sp>
            <p:nvSpPr>
              <p:cNvPr id="24" name="TextBox 23"/>
              <p:cNvSpPr txBox="1"/>
              <p:nvPr/>
            </p:nvSpPr>
            <p:spPr>
              <a:xfrm>
                <a:off x="8490858" y="2117662"/>
                <a:ext cx="361637" cy="400110"/>
              </a:xfrm>
              <a:prstGeom prst="rect">
                <a:avLst/>
              </a:prstGeom>
              <a:noFill/>
            </p:spPr>
            <p:txBody>
              <a:bodyPr wrap="none" rtlCol="0">
                <a:spAutoFit/>
              </a:bodyPr>
              <a:lstStyle/>
              <a:p>
                <a:pPr defTabSz="685800" eaLnBrk="1" fontAlgn="auto" hangingPunct="1">
                  <a:spcBef>
                    <a:spcPts val="0"/>
                  </a:spcBef>
                  <a:spcAft>
                    <a:spcPts val="0"/>
                  </a:spcAft>
                </a:pPr>
                <a:r>
                  <a:rPr lang="en-US" sz="1350" i="1" dirty="0">
                    <a:solidFill>
                      <a:srgbClr val="E7E6E6">
                        <a:lumMod val="50000"/>
                      </a:srgbClr>
                    </a:solidFill>
                    <a:latin typeface="Times New Roman" panose="02020603050405020304" pitchFamily="18" charset="0"/>
                    <a:cs typeface="Times New Roman" panose="02020603050405020304" pitchFamily="18" charset="0"/>
                  </a:rPr>
                  <a:t>h</a:t>
                </a:r>
              </a:p>
            </p:txBody>
          </p:sp>
        </p:grpSp>
      </p:grpSp>
      <p:sp>
        <p:nvSpPr>
          <p:cNvPr id="6" name="Rectangle 5"/>
          <p:cNvSpPr/>
          <p:nvPr/>
        </p:nvSpPr>
        <p:spPr>
          <a:xfrm>
            <a:off x="791936" y="2775858"/>
            <a:ext cx="1371600" cy="204107"/>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11" name="TextBox 10"/>
          <p:cNvSpPr txBox="1"/>
          <p:nvPr/>
        </p:nvSpPr>
        <p:spPr>
          <a:xfrm>
            <a:off x="3135086" y="3110593"/>
            <a:ext cx="4631332"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This is the vector product that replaces calculating the Jacobian</a:t>
            </a:r>
          </a:p>
        </p:txBody>
      </p:sp>
      <p:sp>
        <p:nvSpPr>
          <p:cNvPr id="20" name="TextBox 19"/>
          <p:cNvSpPr txBox="1"/>
          <p:nvPr/>
        </p:nvSpPr>
        <p:spPr>
          <a:xfrm>
            <a:off x="5363936" y="3698421"/>
            <a:ext cx="2155371" cy="300082"/>
          </a:xfrm>
          <a:prstGeom prst="rect">
            <a:avLst/>
          </a:prstGeom>
          <a:noFill/>
        </p:spPr>
        <p:txBody>
          <a:bodyPr wrap="squar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Difference approximation</a:t>
            </a:r>
          </a:p>
        </p:txBody>
      </p:sp>
      <p:cxnSp>
        <p:nvCxnSpPr>
          <p:cNvPr id="14" name="Straight Arrow Connector 13"/>
          <p:cNvCxnSpPr/>
          <p:nvPr/>
        </p:nvCxnSpPr>
        <p:spPr>
          <a:xfrm flipV="1">
            <a:off x="2996293" y="3976008"/>
            <a:ext cx="930729" cy="277585"/>
          </a:xfrm>
          <a:prstGeom prst="straightConnector1">
            <a:avLst/>
          </a:prstGeom>
          <a:ln w="25400">
            <a:solidFill>
              <a:srgbClr val="008000"/>
            </a:solidFill>
            <a:tailEnd type="stealth" w="lg" len="lg"/>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3763735" y="3657601"/>
            <a:ext cx="612322" cy="302078"/>
          </a:xfrm>
          <a:prstGeom prst="ellipse">
            <a:avLst/>
          </a:prstGeom>
          <a:noFill/>
          <a:ln w="254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23" name="Oval 22"/>
          <p:cNvSpPr/>
          <p:nvPr/>
        </p:nvSpPr>
        <p:spPr>
          <a:xfrm>
            <a:off x="3494762" y="3609845"/>
            <a:ext cx="948847" cy="375781"/>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cxnSp>
        <p:nvCxnSpPr>
          <p:cNvPr id="29" name="Straight Arrow Connector 28"/>
          <p:cNvCxnSpPr/>
          <p:nvPr/>
        </p:nvCxnSpPr>
        <p:spPr>
          <a:xfrm flipV="1">
            <a:off x="2743200" y="3976231"/>
            <a:ext cx="1202499" cy="779745"/>
          </a:xfrm>
          <a:prstGeom prst="straightConnector1">
            <a:avLst/>
          </a:prstGeom>
          <a:ln w="25400">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088264" y="4549297"/>
            <a:ext cx="1933414"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We have this from above</a:t>
            </a:r>
          </a:p>
        </p:txBody>
      </p:sp>
      <p:cxnSp>
        <p:nvCxnSpPr>
          <p:cNvPr id="32" name="Straight Arrow Connector 31"/>
          <p:cNvCxnSpPr/>
          <p:nvPr/>
        </p:nvCxnSpPr>
        <p:spPr>
          <a:xfrm flipH="1" flipV="1">
            <a:off x="4960306" y="3891680"/>
            <a:ext cx="563672" cy="695195"/>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2235896" y="5084784"/>
            <a:ext cx="2865329" cy="5918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34" name="Rectangle 33"/>
          <p:cNvSpPr/>
          <p:nvPr/>
        </p:nvSpPr>
        <p:spPr>
          <a:xfrm>
            <a:off x="2284435" y="4586875"/>
            <a:ext cx="2865329" cy="11289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35" name="Rectangle 34"/>
          <p:cNvSpPr/>
          <p:nvPr/>
        </p:nvSpPr>
        <p:spPr>
          <a:xfrm>
            <a:off x="2503170" y="4114800"/>
            <a:ext cx="1737360" cy="9829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36" name="Rectangle 35"/>
          <p:cNvSpPr/>
          <p:nvPr/>
        </p:nvSpPr>
        <p:spPr>
          <a:xfrm>
            <a:off x="1736203" y="3496278"/>
            <a:ext cx="3767559" cy="17275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Tree>
    <p:extLst>
      <p:ext uri="{BB962C8B-B14F-4D97-AF65-F5344CB8AC3E}">
        <p14:creationId xmlns:p14="http://schemas.microsoft.com/office/powerpoint/2010/main" val="291694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xit"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34"/>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6" grpId="0" animBg="1"/>
      <p:bldP spid="23" grpId="0" animBg="1"/>
      <p:bldP spid="30" grpId="0"/>
      <p:bldP spid="33" grpId="0" animBg="1"/>
      <p:bldP spid="34" grpId="0" animBg="1"/>
      <p:bldP spid="35" grpId="0" animBg="1"/>
      <p:bldP spid="3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14119" y="1304422"/>
            <a:ext cx="3143177" cy="1289031"/>
          </a:xfrm>
          <a:prstGeom prst="rect">
            <a:avLst/>
          </a:prstGeom>
        </p:spPr>
      </p:pic>
      <p:pic>
        <p:nvPicPr>
          <p:cNvPr id="3" name="Picture 2"/>
          <p:cNvPicPr>
            <a:picLocks noChangeAspect="1"/>
          </p:cNvPicPr>
          <p:nvPr/>
        </p:nvPicPr>
        <p:blipFill>
          <a:blip r:embed="rId3"/>
          <a:stretch>
            <a:fillRect/>
          </a:stretch>
        </p:blipFill>
        <p:spPr>
          <a:xfrm>
            <a:off x="764946" y="2512063"/>
            <a:ext cx="4343908" cy="852140"/>
          </a:xfrm>
          <a:prstGeom prst="rect">
            <a:avLst/>
          </a:prstGeom>
        </p:spPr>
      </p:pic>
      <p:sp>
        <p:nvSpPr>
          <p:cNvPr id="4" name="TextBox 3"/>
          <p:cNvSpPr txBox="1"/>
          <p:nvPr/>
        </p:nvSpPr>
        <p:spPr>
          <a:xfrm>
            <a:off x="4705109" y="1751394"/>
            <a:ext cx="2059923"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Complete GMRES iteration</a:t>
            </a:r>
          </a:p>
        </p:txBody>
      </p:sp>
      <p:sp>
        <p:nvSpPr>
          <p:cNvPr id="5" name="TextBox 4"/>
          <p:cNvSpPr txBox="1"/>
          <p:nvPr/>
        </p:nvSpPr>
        <p:spPr>
          <a:xfrm>
            <a:off x="5253459" y="3046312"/>
            <a:ext cx="3549088" cy="507831"/>
          </a:xfrm>
          <a:prstGeom prst="rect">
            <a:avLst/>
          </a:prstGeom>
          <a:noFill/>
        </p:spPr>
        <p:txBody>
          <a:bodyPr wrap="squar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Since the error is larger than the convergence tolerance, the inner loop is repeated.</a:t>
            </a:r>
          </a:p>
        </p:txBody>
      </p:sp>
    </p:spTree>
    <p:extLst>
      <p:ext uri="{BB962C8B-B14F-4D97-AF65-F5344CB8AC3E}">
        <p14:creationId xmlns:p14="http://schemas.microsoft.com/office/powerpoint/2010/main" val="203108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06248" y="1285425"/>
            <a:ext cx="3441260" cy="4373292"/>
          </a:xfrm>
          <a:prstGeom prst="rect">
            <a:avLst/>
          </a:prstGeom>
        </p:spPr>
      </p:pic>
      <p:sp>
        <p:nvSpPr>
          <p:cNvPr id="3" name="Rectangle 2"/>
          <p:cNvSpPr/>
          <p:nvPr/>
        </p:nvSpPr>
        <p:spPr>
          <a:xfrm>
            <a:off x="930832" y="1248000"/>
            <a:ext cx="1371600" cy="204107"/>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4" name="TextBox 3"/>
          <p:cNvSpPr txBox="1"/>
          <p:nvPr/>
        </p:nvSpPr>
        <p:spPr>
          <a:xfrm>
            <a:off x="3724154" y="5388738"/>
            <a:ext cx="3326616" cy="300082"/>
          </a:xfrm>
          <a:prstGeom prst="rect">
            <a:avLst/>
          </a:prstGeom>
          <a:solidFill>
            <a:schemeClr val="bg1"/>
          </a:solid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Inner loop has converged, therefore proceed</a:t>
            </a:r>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96B60275-598E-FFE1-1EDA-4CCA9B718018}"/>
                  </a:ext>
                </a:extLst>
              </p14:cNvPr>
              <p14:cNvContentPartPr/>
              <p14:nvPr/>
            </p14:nvContentPartPr>
            <p14:xfrm>
              <a:off x="1968480" y="4184640"/>
              <a:ext cx="2134080" cy="1492560"/>
            </p14:xfrm>
          </p:contentPart>
        </mc:Choice>
        <mc:Fallback>
          <p:pic>
            <p:nvPicPr>
              <p:cNvPr id="5" name="Ink 4">
                <a:extLst>
                  <a:ext uri="{FF2B5EF4-FFF2-40B4-BE49-F238E27FC236}">
                    <a16:creationId xmlns:a16="http://schemas.microsoft.com/office/drawing/2014/main" id="{96B60275-598E-FFE1-1EDA-4CCA9B718018}"/>
                  </a:ext>
                </a:extLst>
              </p:cNvPr>
              <p:cNvPicPr/>
              <p:nvPr/>
            </p:nvPicPr>
            <p:blipFill>
              <a:blip r:embed="rId4"/>
              <a:stretch>
                <a:fillRect/>
              </a:stretch>
            </p:blipFill>
            <p:spPr>
              <a:xfrm>
                <a:off x="1959120" y="4175280"/>
                <a:ext cx="2152800" cy="1511280"/>
              </a:xfrm>
              <a:prstGeom prst="rect">
                <a:avLst/>
              </a:prstGeom>
            </p:spPr>
          </p:pic>
        </mc:Fallback>
      </mc:AlternateContent>
    </p:spTree>
    <p:extLst>
      <p:ext uri="{BB962C8B-B14F-4D97-AF65-F5344CB8AC3E}">
        <p14:creationId xmlns:p14="http://schemas.microsoft.com/office/powerpoint/2010/main" val="32902760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49133" y="1357528"/>
            <a:ext cx="3047924" cy="1496355"/>
          </a:xfrm>
          <a:prstGeom prst="rect">
            <a:avLst/>
          </a:prstGeom>
        </p:spPr>
      </p:pic>
      <p:sp>
        <p:nvSpPr>
          <p:cNvPr id="3" name="TextBox 2"/>
          <p:cNvSpPr txBox="1"/>
          <p:nvPr/>
        </p:nvSpPr>
        <p:spPr>
          <a:xfrm>
            <a:off x="4505446" y="2454556"/>
            <a:ext cx="2971711"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This is the first update of the outer loop</a:t>
            </a:r>
          </a:p>
        </p:txBody>
      </p:sp>
      <p:cxnSp>
        <p:nvCxnSpPr>
          <p:cNvPr id="5" name="Straight Arrow Connector 4"/>
          <p:cNvCxnSpPr/>
          <p:nvPr/>
        </p:nvCxnSpPr>
        <p:spPr>
          <a:xfrm flipH="1">
            <a:off x="3654707" y="2584772"/>
            <a:ext cx="677119" cy="0"/>
          </a:xfrm>
          <a:prstGeom prst="straightConnector1">
            <a:avLst/>
          </a:prstGeom>
          <a:ln w="25400">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2045152" y="2799573"/>
            <a:ext cx="3390042" cy="965817"/>
          </a:xfrm>
          <a:prstGeom prst="rect">
            <a:avLst/>
          </a:prstGeom>
        </p:spPr>
      </p:pic>
      <p:sp>
        <p:nvSpPr>
          <p:cNvPr id="7" name="TextBox 6"/>
          <p:cNvSpPr txBox="1"/>
          <p:nvPr/>
        </p:nvSpPr>
        <p:spPr>
          <a:xfrm>
            <a:off x="4506893" y="3263338"/>
            <a:ext cx="3965776" cy="507831"/>
          </a:xfrm>
          <a:prstGeom prst="rect">
            <a:avLst/>
          </a:prstGeom>
          <a:noFill/>
        </p:spPr>
        <p:txBody>
          <a:bodyPr wrap="squar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This outer error is too large, so the entire process (both inner and outer iterations) is repeated</a:t>
            </a:r>
          </a:p>
        </p:txBody>
      </p:sp>
      <p:cxnSp>
        <p:nvCxnSpPr>
          <p:cNvPr id="8" name="Straight Arrow Connector 7"/>
          <p:cNvCxnSpPr/>
          <p:nvPr/>
        </p:nvCxnSpPr>
        <p:spPr>
          <a:xfrm flipH="1">
            <a:off x="3656154" y="3393552"/>
            <a:ext cx="677119" cy="0"/>
          </a:xfrm>
          <a:prstGeom prst="straightConnector1">
            <a:avLst/>
          </a:prstGeom>
          <a:ln w="25400">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a:stretch>
            <a:fillRect/>
          </a:stretch>
        </p:blipFill>
        <p:spPr>
          <a:xfrm>
            <a:off x="598667" y="4518413"/>
            <a:ext cx="1814657" cy="1185299"/>
          </a:xfrm>
          <a:prstGeom prst="rect">
            <a:avLst/>
          </a:prstGeom>
        </p:spPr>
      </p:pic>
      <p:sp>
        <p:nvSpPr>
          <p:cNvPr id="10" name="TextBox 9"/>
          <p:cNvSpPr txBox="1"/>
          <p:nvPr/>
        </p:nvSpPr>
        <p:spPr>
          <a:xfrm>
            <a:off x="842061" y="4260207"/>
            <a:ext cx="1471493"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After convergence</a:t>
            </a:r>
          </a:p>
        </p:txBody>
      </p:sp>
      <p:sp>
        <p:nvSpPr>
          <p:cNvPr id="11" name="TextBox 10"/>
          <p:cNvSpPr txBox="1"/>
          <p:nvPr/>
        </p:nvSpPr>
        <p:spPr>
          <a:xfrm>
            <a:off x="2518943" y="4235612"/>
            <a:ext cx="3340743" cy="507831"/>
          </a:xfrm>
          <a:prstGeom prst="rect">
            <a:avLst/>
          </a:prstGeom>
          <a:noFill/>
        </p:spPr>
        <p:txBody>
          <a:bodyPr wrap="squar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There errors are nearly identical to the original Newton-Raphson solution</a:t>
            </a:r>
          </a:p>
        </p:txBody>
      </p:sp>
      <p:sp>
        <p:nvSpPr>
          <p:cNvPr id="12" name="TextBox 11"/>
          <p:cNvSpPr txBox="1"/>
          <p:nvPr/>
        </p:nvSpPr>
        <p:spPr>
          <a:xfrm>
            <a:off x="3099122" y="4859197"/>
            <a:ext cx="5677382" cy="923330"/>
          </a:xfrm>
          <a:prstGeom prst="rect">
            <a:avLst/>
          </a:prstGeom>
          <a:noFill/>
        </p:spPr>
        <p:txBody>
          <a:bodyPr wrap="squar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The potential savings from using a Jacobian-Free Newton-GMRES method arise from not having to calculate the system Jacobian at every step. Furthermore, it is possible that the GMRES iteration may not require a full number of iterations </a:t>
            </a:r>
            <a:r>
              <a:rPr lang="en-US" sz="1350" i="1" dirty="0">
                <a:solidFill>
                  <a:prstClr val="black"/>
                </a:solidFill>
                <a:latin typeface="Times New Roman" panose="02020603050405020304" pitchFamily="18" charset="0"/>
                <a:cs typeface="Times New Roman" panose="02020603050405020304" pitchFamily="18" charset="0"/>
              </a:rPr>
              <a:t>(k &lt; n) </a:t>
            </a:r>
            <a:r>
              <a:rPr lang="en-US" sz="1350" dirty="0">
                <a:solidFill>
                  <a:prstClr val="black"/>
                </a:solidFill>
                <a:latin typeface="Calibri" panose="020F0502020204030204"/>
              </a:rPr>
              <a:t>as </a:t>
            </a:r>
            <a:r>
              <a:rPr lang="en-US" sz="1350" i="1" dirty="0" err="1">
                <a:solidFill>
                  <a:prstClr val="black"/>
                </a:solidFill>
                <a:latin typeface="Times New Roman" panose="02020603050405020304" pitchFamily="18" charset="0"/>
                <a:cs typeface="Times New Roman" panose="02020603050405020304" pitchFamily="18" charset="0"/>
              </a:rPr>
              <a:t>x</a:t>
            </a:r>
            <a:r>
              <a:rPr lang="en-US" sz="1350" i="1" baseline="30000" dirty="0" err="1">
                <a:solidFill>
                  <a:prstClr val="black"/>
                </a:solidFill>
                <a:latin typeface="Times New Roman" panose="02020603050405020304" pitchFamily="18" charset="0"/>
                <a:cs typeface="Times New Roman" panose="02020603050405020304" pitchFamily="18" charset="0"/>
              </a:rPr>
              <a:t>q</a:t>
            </a:r>
            <a:r>
              <a:rPr lang="en-US" sz="1350" dirty="0">
                <a:solidFill>
                  <a:prstClr val="black"/>
                </a:solidFill>
                <a:latin typeface="Calibri" panose="020F0502020204030204"/>
              </a:rPr>
              <a:t> approaches convergence.</a:t>
            </a:r>
          </a:p>
        </p:txBody>
      </p:sp>
    </p:spTree>
    <p:extLst>
      <p:ext uri="{BB962C8B-B14F-4D97-AF65-F5344CB8AC3E}">
        <p14:creationId xmlns:p14="http://schemas.microsoft.com/office/powerpoint/2010/main" val="3540370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50334" y="1373717"/>
            <a:ext cx="3755323"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pPr defTabSz="685800" eaLnBrk="1" fontAlgn="auto" hangingPunct="1">
              <a:spcBef>
                <a:spcPts val="0"/>
              </a:spcBef>
              <a:spcAft>
                <a:spcPts val="0"/>
              </a:spcAft>
            </a:pPr>
            <a:r>
              <a:rPr lang="en-US" dirty="0">
                <a:solidFill>
                  <a:prstClr val="white"/>
                </a:solidFill>
                <a:latin typeface="Calibri" panose="020F0502020204030204"/>
              </a:rPr>
              <a:t>Continuation and </a:t>
            </a:r>
            <a:r>
              <a:rPr lang="en-US" dirty="0" err="1">
                <a:solidFill>
                  <a:prstClr val="white"/>
                </a:solidFill>
                <a:latin typeface="Calibri" panose="020F0502020204030204"/>
              </a:rPr>
              <a:t>Homotopy</a:t>
            </a:r>
            <a:r>
              <a:rPr lang="en-US" dirty="0">
                <a:solidFill>
                  <a:prstClr val="white"/>
                </a:solidFill>
                <a:latin typeface="Calibri" panose="020F0502020204030204"/>
              </a:rPr>
              <a:t> Methods</a:t>
            </a:r>
            <a:endParaRPr lang="en-US" dirty="0">
              <a:solidFill>
                <a:prstClr val="white"/>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564267" y="2168083"/>
            <a:ext cx="8203556" cy="3693319"/>
          </a:xfrm>
          <a:prstGeom prst="rect">
            <a:avLst/>
          </a:prstGeom>
          <a:noFill/>
        </p:spPr>
        <p:txBody>
          <a:bodyPr wrap="squar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In many physical systems, the problem defined by the mathematical equation </a:t>
            </a:r>
            <a:r>
              <a:rPr lang="en-US" i="1" dirty="0">
                <a:solidFill>
                  <a:prstClr val="black"/>
                </a:solidFill>
                <a:latin typeface="Times New Roman" panose="02020603050405020304" pitchFamily="18" charset="0"/>
                <a:cs typeface="Times New Roman" panose="02020603050405020304" pitchFamily="18" charset="0"/>
              </a:rPr>
              <a:t>f(x) = 0 </a:t>
            </a:r>
            <a:r>
              <a:rPr lang="en-US" dirty="0">
                <a:solidFill>
                  <a:prstClr val="black"/>
                </a:solidFill>
                <a:latin typeface="Calibri" panose="020F0502020204030204"/>
              </a:rPr>
              <a:t>may in some way depend in a natural way on a parameter smoothly varying </a:t>
            </a:r>
            <a:r>
              <a:rPr lang="en-US" i="1" dirty="0">
                <a:solidFill>
                  <a:prstClr val="black"/>
                </a:solidFill>
                <a:latin typeface="Times New Roman" panose="02020603050405020304" pitchFamily="18" charset="0"/>
                <a:cs typeface="Times New Roman" panose="02020603050405020304" pitchFamily="18" charset="0"/>
              </a:rPr>
              <a:t>λ</a:t>
            </a:r>
            <a:r>
              <a:rPr lang="en-US" dirty="0">
                <a:solidFill>
                  <a:prstClr val="black"/>
                </a:solidFill>
                <a:latin typeface="Calibri" panose="020F0502020204030204"/>
              </a:rPr>
              <a:t> of the system. </a:t>
            </a:r>
          </a:p>
          <a:p>
            <a:pPr defTabSz="685800" eaLnBrk="1" fontAlgn="auto" hangingPunct="1">
              <a:spcBef>
                <a:spcPts val="0"/>
              </a:spcBef>
              <a:spcAft>
                <a:spcPts val="0"/>
              </a:spcAft>
            </a:pPr>
            <a:endParaRPr lang="en-US" dirty="0">
              <a:solidFill>
                <a:prstClr val="black"/>
              </a:solidFill>
              <a:latin typeface="Calibri" panose="020F0502020204030204"/>
            </a:endParaRPr>
          </a:p>
          <a:p>
            <a:pPr defTabSz="685800" eaLnBrk="1" fontAlgn="auto" hangingPunct="1">
              <a:spcBef>
                <a:spcPts val="0"/>
              </a:spcBef>
              <a:spcAft>
                <a:spcPts val="0"/>
              </a:spcAft>
            </a:pPr>
            <a:r>
              <a:rPr lang="en-US" i="1" dirty="0">
                <a:solidFill>
                  <a:prstClr val="black"/>
                </a:solidFill>
                <a:latin typeface="Times New Roman" panose="02020603050405020304" pitchFamily="18" charset="0"/>
                <a:cs typeface="Times New Roman" panose="02020603050405020304" pitchFamily="18" charset="0"/>
              </a:rPr>
              <a:t>λ </a:t>
            </a:r>
            <a:r>
              <a:rPr lang="en-US" dirty="0">
                <a:solidFill>
                  <a:prstClr val="black"/>
                </a:solidFill>
                <a:latin typeface="Calibri" panose="020F0502020204030204"/>
                <a:cs typeface="Times New Roman" panose="02020603050405020304" pitchFamily="18" charset="0"/>
              </a:rPr>
              <a:t>ma</a:t>
            </a:r>
            <a:r>
              <a:rPr lang="en-US" dirty="0">
                <a:solidFill>
                  <a:prstClr val="black"/>
                </a:solidFill>
                <a:latin typeface="Calibri" panose="020F0502020204030204"/>
              </a:rPr>
              <a:t>y be a parameter such as temperature, load, or pressure</a:t>
            </a:r>
          </a:p>
          <a:p>
            <a:pPr defTabSz="685800" eaLnBrk="1" fontAlgn="auto" hangingPunct="1">
              <a:spcBef>
                <a:spcPts val="0"/>
              </a:spcBef>
              <a:spcAft>
                <a:spcPts val="0"/>
              </a:spcAft>
            </a:pPr>
            <a:endParaRPr lang="en-US" dirty="0">
              <a:solidFill>
                <a:prstClr val="black"/>
              </a:solidFill>
              <a:latin typeface="Calibri" panose="020F0502020204030204"/>
            </a:endParaRPr>
          </a:p>
          <a:p>
            <a:pPr defTabSz="685800" eaLnBrk="1" fontAlgn="auto" hangingPunct="1">
              <a:spcBef>
                <a:spcPts val="0"/>
              </a:spcBef>
              <a:spcAft>
                <a:spcPts val="0"/>
              </a:spcAft>
            </a:pPr>
            <a:r>
              <a:rPr lang="en-US" dirty="0">
                <a:solidFill>
                  <a:prstClr val="black"/>
                </a:solidFill>
                <a:latin typeface="Calibri" panose="020F0502020204030204"/>
              </a:rPr>
              <a:t>When </a:t>
            </a:r>
            <a:r>
              <a:rPr lang="en-US" i="1" dirty="0">
                <a:solidFill>
                  <a:prstClr val="black"/>
                </a:solidFill>
                <a:latin typeface="Times New Roman" panose="02020603050405020304" pitchFamily="18" charset="0"/>
                <a:cs typeface="Times New Roman" panose="02020603050405020304" pitchFamily="18" charset="0"/>
              </a:rPr>
              <a:t>λ </a:t>
            </a:r>
            <a:r>
              <a:rPr lang="en-US" dirty="0">
                <a:solidFill>
                  <a:prstClr val="black"/>
                </a:solidFill>
                <a:latin typeface="Calibri" panose="020F0502020204030204"/>
              </a:rPr>
              <a:t>is set equal to 0, the system </a:t>
            </a:r>
            <a:r>
              <a:rPr lang="en-US" i="1" dirty="0">
                <a:solidFill>
                  <a:prstClr val="black"/>
                </a:solidFill>
                <a:latin typeface="Times New Roman" panose="02020603050405020304" pitchFamily="18" charset="0"/>
                <a:cs typeface="Times New Roman" panose="02020603050405020304" pitchFamily="18" charset="0"/>
              </a:rPr>
              <a:t>f</a:t>
            </a:r>
            <a:r>
              <a:rPr lang="en-US" i="1" baseline="-25000" dirty="0">
                <a:solidFill>
                  <a:prstClr val="black"/>
                </a:solidFill>
                <a:latin typeface="Times New Roman" panose="02020603050405020304" pitchFamily="18" charset="0"/>
                <a:cs typeface="Times New Roman" panose="02020603050405020304" pitchFamily="18" charset="0"/>
              </a:rPr>
              <a:t>0</a:t>
            </a:r>
            <a:r>
              <a:rPr lang="en-US" i="1" dirty="0">
                <a:solidFill>
                  <a:prstClr val="black"/>
                </a:solidFill>
                <a:latin typeface="Times New Roman" panose="02020603050405020304" pitchFamily="18" charset="0"/>
                <a:cs typeface="Times New Roman" panose="02020603050405020304" pitchFamily="18" charset="0"/>
              </a:rPr>
              <a:t>(x) = 0 </a:t>
            </a:r>
            <a:r>
              <a:rPr lang="en-US" dirty="0">
                <a:solidFill>
                  <a:prstClr val="black"/>
                </a:solidFill>
                <a:latin typeface="Calibri" panose="020F0502020204030204"/>
              </a:rPr>
              <a:t>has a known solution </a:t>
            </a:r>
            <a:r>
              <a:rPr lang="en-US" i="1" dirty="0">
                <a:solidFill>
                  <a:prstClr val="black"/>
                </a:solidFill>
                <a:latin typeface="Times New Roman" panose="02020603050405020304" pitchFamily="18" charset="0"/>
                <a:cs typeface="Times New Roman" panose="02020603050405020304" pitchFamily="18" charset="0"/>
              </a:rPr>
              <a:t>x</a:t>
            </a:r>
            <a:r>
              <a:rPr lang="en-US" i="1" baseline="-25000" dirty="0">
                <a:solidFill>
                  <a:prstClr val="black"/>
                </a:solidFill>
                <a:latin typeface="Times New Roman" panose="02020603050405020304" pitchFamily="18" charset="0"/>
                <a:cs typeface="Times New Roman" panose="02020603050405020304" pitchFamily="18" charset="0"/>
              </a:rPr>
              <a:t>0</a:t>
            </a:r>
            <a:r>
              <a:rPr lang="en-US" dirty="0">
                <a:solidFill>
                  <a:prstClr val="black"/>
                </a:solidFill>
                <a:latin typeface="Calibri" panose="020F0502020204030204"/>
              </a:rPr>
              <a:t>. However, for varying </a:t>
            </a:r>
            <a:r>
              <a:rPr lang="en-US" i="1" dirty="0">
                <a:solidFill>
                  <a:prstClr val="black"/>
                </a:solidFill>
                <a:latin typeface="Times New Roman" panose="02020603050405020304" pitchFamily="18" charset="0"/>
                <a:cs typeface="Times New Roman" panose="02020603050405020304" pitchFamily="18" charset="0"/>
              </a:rPr>
              <a:t>λ</a:t>
            </a:r>
            <a:r>
              <a:rPr lang="en-US" dirty="0">
                <a:solidFill>
                  <a:prstClr val="black"/>
                </a:solidFill>
                <a:latin typeface="Calibri" panose="020F0502020204030204"/>
              </a:rPr>
              <a:t>, and entire family of functions </a:t>
            </a:r>
            <a:r>
              <a:rPr lang="en-US" i="1" dirty="0">
                <a:solidFill>
                  <a:prstClr val="black"/>
                </a:solidFill>
                <a:latin typeface="Times New Roman" panose="02020603050405020304" pitchFamily="18" charset="0"/>
                <a:cs typeface="Times New Roman" panose="02020603050405020304" pitchFamily="18" charset="0"/>
              </a:rPr>
              <a:t>H(x, λ) </a:t>
            </a:r>
            <a:r>
              <a:rPr lang="en-US" dirty="0">
                <a:solidFill>
                  <a:prstClr val="black"/>
                </a:solidFill>
                <a:latin typeface="Calibri" panose="020F0502020204030204"/>
              </a:rPr>
              <a:t>exist such that:</a:t>
            </a:r>
          </a:p>
          <a:p>
            <a:pPr defTabSz="685800" eaLnBrk="1" fontAlgn="auto" hangingPunct="1">
              <a:spcBef>
                <a:spcPts val="0"/>
              </a:spcBef>
              <a:spcAft>
                <a:spcPts val="0"/>
              </a:spcAft>
            </a:pPr>
            <a:r>
              <a:rPr lang="en-US" dirty="0">
                <a:solidFill>
                  <a:prstClr val="black"/>
                </a:solidFill>
                <a:latin typeface="Calibri" panose="020F0502020204030204"/>
              </a:rPr>
              <a:t> </a:t>
            </a:r>
          </a:p>
          <a:p>
            <a:pPr algn="ctr" defTabSz="685800" eaLnBrk="1" fontAlgn="auto" hangingPunct="1">
              <a:spcBef>
                <a:spcPts val="0"/>
              </a:spcBef>
              <a:spcAft>
                <a:spcPts val="0"/>
              </a:spcAft>
            </a:pPr>
            <a:r>
              <a:rPr lang="en-US" i="1" dirty="0">
                <a:solidFill>
                  <a:prstClr val="black"/>
                </a:solidFill>
                <a:latin typeface="Times New Roman" panose="02020603050405020304" pitchFamily="18" charset="0"/>
                <a:cs typeface="Times New Roman" panose="02020603050405020304" pitchFamily="18" charset="0"/>
              </a:rPr>
              <a:t>H(x,</a:t>
            </a:r>
            <a:r>
              <a:rPr lang="en-US" dirty="0">
                <a:solidFill>
                  <a:prstClr val="black"/>
                </a:solidFill>
                <a:latin typeface="Times New Roman" panose="02020603050405020304" pitchFamily="18" charset="0"/>
                <a:cs typeface="Times New Roman" panose="02020603050405020304" pitchFamily="18" charset="0"/>
              </a:rPr>
              <a:t>0</a:t>
            </a:r>
            <a:r>
              <a:rPr lang="en-US" i="1" dirty="0">
                <a:solidFill>
                  <a:prstClr val="black"/>
                </a:solidFill>
                <a:latin typeface="Times New Roman" panose="02020603050405020304" pitchFamily="18" charset="0"/>
                <a:cs typeface="Times New Roman" panose="02020603050405020304" pitchFamily="18" charset="0"/>
              </a:rPr>
              <a:t>) = f</a:t>
            </a:r>
            <a:r>
              <a:rPr lang="en-US" i="1" baseline="-25000" dirty="0">
                <a:solidFill>
                  <a:prstClr val="black"/>
                </a:solidFill>
                <a:latin typeface="Times New Roman" panose="02020603050405020304" pitchFamily="18" charset="0"/>
                <a:cs typeface="Times New Roman" panose="02020603050405020304" pitchFamily="18" charset="0"/>
              </a:rPr>
              <a:t>0</a:t>
            </a:r>
            <a:r>
              <a:rPr lang="en-US" i="1" dirty="0">
                <a:solidFill>
                  <a:prstClr val="black"/>
                </a:solidFill>
                <a:latin typeface="Times New Roman" panose="02020603050405020304" pitchFamily="18" charset="0"/>
                <a:cs typeface="Times New Roman" panose="02020603050405020304" pitchFamily="18" charset="0"/>
              </a:rPr>
              <a:t>(x) </a:t>
            </a:r>
            <a:r>
              <a:rPr lang="en-US" dirty="0">
                <a:solidFill>
                  <a:prstClr val="black"/>
                </a:solidFill>
                <a:latin typeface="Calibri" panose="020F0502020204030204"/>
                <a:cs typeface="Times New Roman" panose="02020603050405020304" pitchFamily="18" charset="0"/>
              </a:rPr>
              <a:t>and</a:t>
            </a:r>
            <a:r>
              <a:rPr lang="en-US" i="1" dirty="0">
                <a:solidFill>
                  <a:prstClr val="black"/>
                </a:solidFill>
                <a:latin typeface="Times New Roman" panose="02020603050405020304" pitchFamily="18" charset="0"/>
                <a:cs typeface="Times New Roman" panose="02020603050405020304" pitchFamily="18" charset="0"/>
              </a:rPr>
              <a:t> H(x,</a:t>
            </a:r>
            <a:r>
              <a:rPr lang="en-US" dirty="0">
                <a:solidFill>
                  <a:prstClr val="black"/>
                </a:solidFill>
                <a:latin typeface="Times New Roman" panose="02020603050405020304" pitchFamily="18" charset="0"/>
                <a:cs typeface="Times New Roman" panose="02020603050405020304" pitchFamily="18" charset="0"/>
              </a:rPr>
              <a:t>1</a:t>
            </a:r>
            <a:r>
              <a:rPr lang="en-US" i="1" dirty="0">
                <a:solidFill>
                  <a:prstClr val="black"/>
                </a:solidFill>
                <a:latin typeface="Times New Roman" panose="02020603050405020304" pitchFamily="18" charset="0"/>
                <a:cs typeface="Times New Roman" panose="02020603050405020304" pitchFamily="18" charset="0"/>
              </a:rPr>
              <a:t>) = f(x) </a:t>
            </a:r>
            <a:endParaRPr lang="pt-BR" dirty="0">
              <a:solidFill>
                <a:prstClr val="black"/>
              </a:solidFill>
              <a:latin typeface="Calibri" panose="020F0502020204030204"/>
            </a:endParaRPr>
          </a:p>
          <a:p>
            <a:pPr defTabSz="685800" eaLnBrk="1" fontAlgn="auto" hangingPunct="1">
              <a:spcBef>
                <a:spcPts val="0"/>
              </a:spcBef>
              <a:spcAft>
                <a:spcPts val="0"/>
              </a:spcAft>
            </a:pPr>
            <a:endParaRPr lang="en-US" dirty="0">
              <a:solidFill>
                <a:prstClr val="black"/>
              </a:solidFill>
              <a:latin typeface="Calibri" panose="020F0502020204030204"/>
            </a:endParaRPr>
          </a:p>
          <a:p>
            <a:pPr defTabSz="685800" eaLnBrk="1" fontAlgn="auto" hangingPunct="1">
              <a:spcBef>
                <a:spcPts val="0"/>
              </a:spcBef>
              <a:spcAft>
                <a:spcPts val="0"/>
              </a:spcAft>
            </a:pPr>
            <a:r>
              <a:rPr lang="en-US" dirty="0">
                <a:solidFill>
                  <a:prstClr val="black"/>
                </a:solidFill>
                <a:latin typeface="Calibri" panose="020F0502020204030204"/>
              </a:rPr>
              <a:t>where a solution </a:t>
            </a:r>
            <a:r>
              <a:rPr lang="en-US" i="1" dirty="0">
                <a:solidFill>
                  <a:prstClr val="black"/>
                </a:solidFill>
                <a:latin typeface="Times New Roman" panose="02020603050405020304" pitchFamily="18" charset="0"/>
                <a:cs typeface="Times New Roman" panose="02020603050405020304" pitchFamily="18" charset="0"/>
              </a:rPr>
              <a:t>x</a:t>
            </a:r>
            <a:r>
              <a:rPr lang="en-US" i="1" baseline="-25000" dirty="0">
                <a:solidFill>
                  <a:prstClr val="black"/>
                </a:solidFill>
                <a:latin typeface="Times New Roman" panose="02020603050405020304" pitchFamily="18" charset="0"/>
                <a:cs typeface="Times New Roman" panose="02020603050405020304" pitchFamily="18" charset="0"/>
              </a:rPr>
              <a:t>0  </a:t>
            </a:r>
            <a:r>
              <a:rPr lang="en-US" dirty="0">
                <a:solidFill>
                  <a:prstClr val="black"/>
                </a:solidFill>
                <a:latin typeface="Calibri" panose="020F0502020204030204"/>
              </a:rPr>
              <a:t>of </a:t>
            </a:r>
            <a:r>
              <a:rPr lang="en-US" i="1" dirty="0">
                <a:solidFill>
                  <a:prstClr val="black"/>
                </a:solidFill>
                <a:latin typeface="Times New Roman" panose="02020603050405020304" pitchFamily="18" charset="0"/>
                <a:cs typeface="Times New Roman" panose="02020603050405020304" pitchFamily="18" charset="0"/>
              </a:rPr>
              <a:t>H(x,</a:t>
            </a:r>
            <a:r>
              <a:rPr lang="en-US" dirty="0">
                <a:solidFill>
                  <a:prstClr val="black"/>
                </a:solidFill>
                <a:latin typeface="Times New Roman" panose="02020603050405020304" pitchFamily="18" charset="0"/>
                <a:cs typeface="Times New Roman" panose="02020603050405020304" pitchFamily="18" charset="0"/>
              </a:rPr>
              <a:t>0</a:t>
            </a:r>
            <a:r>
              <a:rPr lang="en-US" i="1" dirty="0">
                <a:solidFill>
                  <a:prstClr val="black"/>
                </a:solidFill>
                <a:latin typeface="Times New Roman" panose="02020603050405020304" pitchFamily="18" charset="0"/>
                <a:cs typeface="Times New Roman" panose="02020603050405020304" pitchFamily="18" charset="0"/>
              </a:rPr>
              <a:t>)=</a:t>
            </a:r>
            <a:r>
              <a:rPr lang="en-US" dirty="0">
                <a:solidFill>
                  <a:prstClr val="black"/>
                </a:solidFill>
                <a:latin typeface="Times New Roman" panose="02020603050405020304" pitchFamily="18" charset="0"/>
                <a:cs typeface="Times New Roman" panose="02020603050405020304" pitchFamily="18" charset="0"/>
              </a:rPr>
              <a:t>0</a:t>
            </a:r>
            <a:r>
              <a:rPr lang="en-US" i="1" dirty="0">
                <a:solidFill>
                  <a:prstClr val="black"/>
                </a:solidFill>
                <a:latin typeface="Times New Roman" panose="02020603050405020304" pitchFamily="18" charset="0"/>
                <a:cs typeface="Times New Roman" panose="02020603050405020304" pitchFamily="18" charset="0"/>
              </a:rPr>
              <a:t> </a:t>
            </a:r>
            <a:r>
              <a:rPr lang="en-US" dirty="0">
                <a:solidFill>
                  <a:prstClr val="black"/>
                </a:solidFill>
                <a:latin typeface="Calibri" panose="020F0502020204030204"/>
              </a:rPr>
              <a:t>is known, and the equation </a:t>
            </a:r>
            <a:r>
              <a:rPr lang="en-US" i="1" dirty="0">
                <a:solidFill>
                  <a:prstClr val="black"/>
                </a:solidFill>
                <a:latin typeface="Times New Roman" panose="02020603050405020304" pitchFamily="18" charset="0"/>
                <a:cs typeface="Times New Roman" panose="02020603050405020304" pitchFamily="18" charset="0"/>
              </a:rPr>
              <a:t>H(x,</a:t>
            </a:r>
            <a:r>
              <a:rPr lang="en-US" dirty="0">
                <a:solidFill>
                  <a:prstClr val="black"/>
                </a:solidFill>
                <a:latin typeface="Times New Roman" panose="02020603050405020304" pitchFamily="18" charset="0"/>
                <a:cs typeface="Times New Roman" panose="02020603050405020304" pitchFamily="18" charset="0"/>
              </a:rPr>
              <a:t>1</a:t>
            </a:r>
            <a:r>
              <a:rPr lang="en-US" i="1" dirty="0">
                <a:solidFill>
                  <a:prstClr val="black"/>
                </a:solidFill>
                <a:latin typeface="Times New Roman" panose="02020603050405020304" pitchFamily="18" charset="0"/>
                <a:cs typeface="Times New Roman" panose="02020603050405020304" pitchFamily="18" charset="0"/>
              </a:rPr>
              <a:t>) = 0 </a:t>
            </a:r>
            <a:r>
              <a:rPr lang="en-US" dirty="0">
                <a:solidFill>
                  <a:prstClr val="black"/>
                </a:solidFill>
                <a:latin typeface="Calibri" panose="020F0502020204030204"/>
              </a:rPr>
              <a:t>is the desired problem to be solved.</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17608765-7E6F-4093-A155-D2C9B19824FB}"/>
                  </a:ext>
                </a:extLst>
              </p14:cNvPr>
              <p14:cNvContentPartPr/>
              <p14:nvPr/>
            </p14:nvContentPartPr>
            <p14:xfrm>
              <a:off x="749160" y="3200400"/>
              <a:ext cx="6064920" cy="1797480"/>
            </p14:xfrm>
          </p:contentPart>
        </mc:Choice>
        <mc:Fallback>
          <p:pic>
            <p:nvPicPr>
              <p:cNvPr id="2" name="Ink 1">
                <a:extLst>
                  <a:ext uri="{FF2B5EF4-FFF2-40B4-BE49-F238E27FC236}">
                    <a16:creationId xmlns:a16="http://schemas.microsoft.com/office/drawing/2014/main" id="{17608765-7E6F-4093-A155-D2C9B19824FB}"/>
                  </a:ext>
                </a:extLst>
              </p:cNvPr>
              <p:cNvPicPr/>
              <p:nvPr/>
            </p:nvPicPr>
            <p:blipFill>
              <a:blip r:embed="rId3"/>
              <a:stretch>
                <a:fillRect/>
              </a:stretch>
            </p:blipFill>
            <p:spPr>
              <a:xfrm>
                <a:off x="739800" y="3191040"/>
                <a:ext cx="6083640" cy="1816200"/>
              </a:xfrm>
              <a:prstGeom prst="rect">
                <a:avLst/>
              </a:prstGeom>
            </p:spPr>
          </p:pic>
        </mc:Fallback>
      </mc:AlternateContent>
    </p:spTree>
    <p:extLst>
      <p:ext uri="{BB962C8B-B14F-4D97-AF65-F5344CB8AC3E}">
        <p14:creationId xmlns:p14="http://schemas.microsoft.com/office/powerpoint/2010/main" val="38014793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68102" y="1742714"/>
            <a:ext cx="7786868" cy="2862322"/>
          </a:xfrm>
          <a:prstGeom prst="rect">
            <a:avLst/>
          </a:prstGeom>
          <a:noFill/>
        </p:spPr>
        <p:txBody>
          <a:bodyPr wrap="squar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In other words, the </a:t>
            </a:r>
            <a:r>
              <a:rPr lang="en-US" dirty="0" err="1">
                <a:solidFill>
                  <a:prstClr val="black"/>
                </a:solidFill>
                <a:latin typeface="Calibri" panose="020F0502020204030204"/>
              </a:rPr>
              <a:t>homotopy</a:t>
            </a:r>
            <a:r>
              <a:rPr lang="en-US" dirty="0">
                <a:solidFill>
                  <a:prstClr val="black"/>
                </a:solidFill>
                <a:latin typeface="Calibri" panose="020F0502020204030204"/>
              </a:rPr>
              <a:t> method slowly morphs the problem </a:t>
            </a:r>
            <a:r>
              <a:rPr lang="en-US" i="1" dirty="0">
                <a:solidFill>
                  <a:prstClr val="black"/>
                </a:solidFill>
                <a:latin typeface="Times New Roman" panose="02020603050405020304" pitchFamily="18" charset="0"/>
                <a:cs typeface="Times New Roman" panose="02020603050405020304" pitchFamily="18" charset="0"/>
              </a:rPr>
              <a:t>f</a:t>
            </a:r>
            <a:r>
              <a:rPr lang="en-US" i="1" baseline="-25000" dirty="0">
                <a:solidFill>
                  <a:prstClr val="black"/>
                </a:solidFill>
                <a:latin typeface="Times New Roman" panose="02020603050405020304" pitchFamily="18" charset="0"/>
                <a:cs typeface="Times New Roman" panose="02020603050405020304" pitchFamily="18" charset="0"/>
              </a:rPr>
              <a:t>0</a:t>
            </a:r>
            <a:r>
              <a:rPr lang="en-US" i="1" dirty="0">
                <a:solidFill>
                  <a:prstClr val="black"/>
                </a:solidFill>
                <a:latin typeface="Times New Roman" panose="02020603050405020304" pitchFamily="18" charset="0"/>
                <a:cs typeface="Times New Roman" panose="02020603050405020304" pitchFamily="18" charset="0"/>
              </a:rPr>
              <a:t>(x)=0 </a:t>
            </a:r>
            <a:r>
              <a:rPr lang="en-US" dirty="0">
                <a:solidFill>
                  <a:prstClr val="black"/>
                </a:solidFill>
                <a:latin typeface="Calibri" panose="020F0502020204030204"/>
              </a:rPr>
              <a:t> into the problem </a:t>
            </a:r>
            <a:r>
              <a:rPr lang="en-US" i="1" dirty="0">
                <a:solidFill>
                  <a:prstClr val="black"/>
                </a:solidFill>
                <a:latin typeface="Times New Roman" panose="02020603050405020304" pitchFamily="18" charset="0"/>
                <a:cs typeface="Times New Roman" panose="02020603050405020304" pitchFamily="18" charset="0"/>
              </a:rPr>
              <a:t>f(x)=0 </a:t>
            </a:r>
            <a:r>
              <a:rPr lang="en-US" dirty="0">
                <a:solidFill>
                  <a:prstClr val="black"/>
                </a:solidFill>
                <a:latin typeface="Calibri" panose="020F0502020204030204"/>
              </a:rPr>
              <a:t>as </a:t>
            </a:r>
            <a:r>
              <a:rPr lang="en-US" i="1" dirty="0">
                <a:solidFill>
                  <a:prstClr val="black"/>
                </a:solidFill>
                <a:latin typeface="Times New Roman" panose="02020603050405020304" pitchFamily="18" charset="0"/>
                <a:cs typeface="Times New Roman" panose="02020603050405020304" pitchFamily="18" charset="0"/>
              </a:rPr>
              <a:t>λ </a:t>
            </a:r>
            <a:r>
              <a:rPr lang="en-US" dirty="0">
                <a:solidFill>
                  <a:prstClr val="black"/>
                </a:solidFill>
                <a:latin typeface="Calibri" panose="020F0502020204030204"/>
              </a:rPr>
              <a:t> goes from zero to one.</a:t>
            </a:r>
          </a:p>
          <a:p>
            <a:pPr defTabSz="685800" eaLnBrk="1" fontAlgn="auto" hangingPunct="1">
              <a:spcBef>
                <a:spcPts val="0"/>
              </a:spcBef>
              <a:spcAft>
                <a:spcPts val="0"/>
              </a:spcAft>
            </a:pPr>
            <a:endParaRPr lang="en-US" dirty="0">
              <a:solidFill>
                <a:prstClr val="black"/>
              </a:solidFill>
              <a:latin typeface="Calibri" panose="020F0502020204030204"/>
            </a:endParaRPr>
          </a:p>
          <a:p>
            <a:pPr defTabSz="685800" eaLnBrk="1" fontAlgn="auto" hangingPunct="1">
              <a:spcBef>
                <a:spcPts val="0"/>
              </a:spcBef>
              <a:spcAft>
                <a:spcPts val="0"/>
              </a:spcAft>
            </a:pPr>
            <a:r>
              <a:rPr lang="en-US" dirty="0">
                <a:solidFill>
                  <a:prstClr val="black"/>
                </a:solidFill>
                <a:latin typeface="Calibri" panose="020F0502020204030204"/>
              </a:rPr>
              <a:t>In most cases, </a:t>
            </a:r>
            <a:r>
              <a:rPr lang="en-US" i="1" dirty="0">
                <a:solidFill>
                  <a:prstClr val="black"/>
                </a:solidFill>
                <a:latin typeface="Times New Roman" panose="02020603050405020304" pitchFamily="18" charset="0"/>
                <a:cs typeface="Times New Roman" panose="02020603050405020304" pitchFamily="18" charset="0"/>
              </a:rPr>
              <a:t>f</a:t>
            </a:r>
            <a:r>
              <a:rPr lang="en-US" i="1" baseline="-25000" dirty="0">
                <a:solidFill>
                  <a:prstClr val="black"/>
                </a:solidFill>
                <a:latin typeface="Times New Roman" panose="02020603050405020304" pitchFamily="18" charset="0"/>
                <a:cs typeface="Times New Roman" panose="02020603050405020304" pitchFamily="18" charset="0"/>
              </a:rPr>
              <a:t>0</a:t>
            </a:r>
            <a:r>
              <a:rPr lang="en-US" i="1" dirty="0">
                <a:solidFill>
                  <a:prstClr val="black"/>
                </a:solidFill>
                <a:latin typeface="Times New Roman" panose="02020603050405020304" pitchFamily="18" charset="0"/>
                <a:cs typeface="Times New Roman" panose="02020603050405020304" pitchFamily="18" charset="0"/>
              </a:rPr>
              <a:t>(x)=0 </a:t>
            </a:r>
            <a:r>
              <a:rPr lang="en-US" dirty="0">
                <a:solidFill>
                  <a:prstClr val="black"/>
                </a:solidFill>
                <a:latin typeface="Calibri" panose="020F0502020204030204"/>
              </a:rPr>
              <a:t>is a well-defined problem with an easy to compute solution.</a:t>
            </a:r>
          </a:p>
          <a:p>
            <a:pPr defTabSz="685800" eaLnBrk="1" fontAlgn="auto" hangingPunct="1">
              <a:spcBef>
                <a:spcPts val="0"/>
              </a:spcBef>
              <a:spcAft>
                <a:spcPts val="0"/>
              </a:spcAft>
            </a:pPr>
            <a:endParaRPr lang="en-US" dirty="0">
              <a:solidFill>
                <a:prstClr val="black"/>
              </a:solidFill>
              <a:latin typeface="Calibri" panose="020F0502020204030204"/>
            </a:endParaRPr>
          </a:p>
          <a:p>
            <a:pPr defTabSz="685800" eaLnBrk="1" fontAlgn="auto" hangingPunct="1">
              <a:spcBef>
                <a:spcPts val="0"/>
              </a:spcBef>
              <a:spcAft>
                <a:spcPts val="0"/>
              </a:spcAft>
            </a:pPr>
            <a:r>
              <a:rPr lang="en-US" dirty="0">
                <a:solidFill>
                  <a:prstClr val="black"/>
                </a:solidFill>
                <a:latin typeface="Calibri" panose="020F0502020204030204"/>
              </a:rPr>
              <a:t>The function </a:t>
            </a:r>
            <a:r>
              <a:rPr lang="en-US" i="1" dirty="0">
                <a:solidFill>
                  <a:prstClr val="black"/>
                </a:solidFill>
                <a:latin typeface="Times New Roman" panose="02020603050405020304" pitchFamily="18" charset="0"/>
                <a:cs typeface="Times New Roman" panose="02020603050405020304" pitchFamily="18" charset="0"/>
              </a:rPr>
              <a:t>f(x)=0 </a:t>
            </a:r>
            <a:r>
              <a:rPr lang="en-US" dirty="0">
                <a:solidFill>
                  <a:prstClr val="black"/>
                </a:solidFill>
                <a:latin typeface="Calibri" panose="020F0502020204030204"/>
              </a:rPr>
              <a:t>may be difficult to solve due to either difficult to estimate initial conditions, or perhaps a region in which the Jacobian is ill-conditioned.</a:t>
            </a:r>
          </a:p>
          <a:p>
            <a:pPr defTabSz="685800" eaLnBrk="1" fontAlgn="auto" hangingPunct="1">
              <a:spcBef>
                <a:spcPts val="0"/>
              </a:spcBef>
              <a:spcAft>
                <a:spcPts val="0"/>
              </a:spcAft>
            </a:pPr>
            <a:endParaRPr lang="en-US" dirty="0">
              <a:solidFill>
                <a:prstClr val="black"/>
              </a:solidFill>
              <a:latin typeface="Calibri" panose="020F0502020204030204"/>
            </a:endParaRPr>
          </a:p>
          <a:p>
            <a:pPr defTabSz="685800" eaLnBrk="1" fontAlgn="auto" hangingPunct="1">
              <a:spcBef>
                <a:spcPts val="0"/>
              </a:spcBef>
              <a:spcAft>
                <a:spcPts val="0"/>
              </a:spcAft>
            </a:pPr>
            <a:endParaRPr lang="en-US" dirty="0">
              <a:solidFill>
                <a:prstClr val="black"/>
              </a:solidFill>
              <a:latin typeface="Calibri" panose="020F0502020204030204"/>
            </a:endParaRP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9B35CE3F-7CA5-55F4-021A-98CFDB2DCFBA}"/>
                  </a:ext>
                </a:extLst>
              </p14:cNvPr>
              <p14:cNvContentPartPr/>
              <p14:nvPr/>
            </p14:nvContentPartPr>
            <p14:xfrm>
              <a:off x="2031840" y="2101680"/>
              <a:ext cx="6369480" cy="1994400"/>
            </p14:xfrm>
          </p:contentPart>
        </mc:Choice>
        <mc:Fallback>
          <p:pic>
            <p:nvPicPr>
              <p:cNvPr id="3" name="Ink 2">
                <a:extLst>
                  <a:ext uri="{FF2B5EF4-FFF2-40B4-BE49-F238E27FC236}">
                    <a16:creationId xmlns:a16="http://schemas.microsoft.com/office/drawing/2014/main" id="{9B35CE3F-7CA5-55F4-021A-98CFDB2DCFBA}"/>
                  </a:ext>
                </a:extLst>
              </p:cNvPr>
              <p:cNvPicPr/>
              <p:nvPr/>
            </p:nvPicPr>
            <p:blipFill>
              <a:blip r:embed="rId3"/>
              <a:stretch>
                <a:fillRect/>
              </a:stretch>
            </p:blipFill>
            <p:spPr>
              <a:xfrm>
                <a:off x="2022480" y="2092320"/>
                <a:ext cx="6388200" cy="2013120"/>
              </a:xfrm>
              <a:prstGeom prst="rect">
                <a:avLst/>
              </a:prstGeom>
            </p:spPr>
          </p:pic>
        </mc:Fallback>
      </mc:AlternateContent>
    </p:spTree>
    <p:extLst>
      <p:ext uri="{BB962C8B-B14F-4D97-AF65-F5344CB8AC3E}">
        <p14:creationId xmlns:p14="http://schemas.microsoft.com/office/powerpoint/2010/main" val="32779289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72611" y="1569093"/>
            <a:ext cx="4086375" cy="2031325"/>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Example:  Morph the system of equations</a:t>
            </a:r>
          </a:p>
          <a:p>
            <a:pPr defTabSz="685800" eaLnBrk="1" fontAlgn="auto" hangingPunct="1">
              <a:spcBef>
                <a:spcPts val="0"/>
              </a:spcBef>
              <a:spcAft>
                <a:spcPts val="0"/>
              </a:spcAft>
            </a:pPr>
            <a:endParaRPr lang="en-US" dirty="0">
              <a:solidFill>
                <a:prstClr val="black"/>
              </a:solidFill>
              <a:latin typeface="Calibri" panose="020F0502020204030204"/>
            </a:endParaRPr>
          </a:p>
          <a:p>
            <a:pPr defTabSz="685800" eaLnBrk="1" fontAlgn="auto" hangingPunct="1">
              <a:spcBef>
                <a:spcPts val="0"/>
              </a:spcBef>
              <a:spcAft>
                <a:spcPts val="0"/>
              </a:spcAft>
            </a:pPr>
            <a:endParaRPr lang="en-US" dirty="0">
              <a:solidFill>
                <a:prstClr val="black"/>
              </a:solidFill>
              <a:latin typeface="Calibri" panose="020F0502020204030204"/>
            </a:endParaRPr>
          </a:p>
          <a:p>
            <a:pPr defTabSz="685800" eaLnBrk="1" fontAlgn="auto" hangingPunct="1">
              <a:spcBef>
                <a:spcPts val="0"/>
              </a:spcBef>
              <a:spcAft>
                <a:spcPts val="0"/>
              </a:spcAft>
            </a:pPr>
            <a:endParaRPr lang="en-US" dirty="0">
              <a:solidFill>
                <a:prstClr val="black"/>
              </a:solidFill>
              <a:latin typeface="Calibri" panose="020F0502020204030204"/>
            </a:endParaRPr>
          </a:p>
          <a:p>
            <a:pPr defTabSz="685800" eaLnBrk="1" fontAlgn="auto" hangingPunct="1">
              <a:spcBef>
                <a:spcPts val="0"/>
              </a:spcBef>
              <a:spcAft>
                <a:spcPts val="0"/>
              </a:spcAft>
            </a:pPr>
            <a:endParaRPr lang="en-US" dirty="0">
              <a:solidFill>
                <a:prstClr val="black"/>
              </a:solidFill>
              <a:latin typeface="Calibri" panose="020F0502020204030204"/>
            </a:endParaRPr>
          </a:p>
          <a:p>
            <a:pPr defTabSz="685800" eaLnBrk="1" fontAlgn="auto" hangingPunct="1">
              <a:spcBef>
                <a:spcPts val="0"/>
              </a:spcBef>
              <a:spcAft>
                <a:spcPts val="0"/>
              </a:spcAft>
            </a:pPr>
            <a:r>
              <a:rPr lang="en-US" dirty="0">
                <a:solidFill>
                  <a:prstClr val="black"/>
                </a:solidFill>
                <a:latin typeface="Calibri" panose="020F0502020204030204"/>
              </a:rPr>
              <a:t>into</a:t>
            </a:r>
          </a:p>
          <a:p>
            <a:pPr defTabSz="685800" eaLnBrk="1" fontAlgn="auto" hangingPunct="1">
              <a:spcBef>
                <a:spcPts val="0"/>
              </a:spcBef>
              <a:spcAft>
                <a:spcPts val="0"/>
              </a:spcAft>
            </a:pPr>
            <a:endParaRPr lang="en-US" dirty="0">
              <a:solidFill>
                <a:prstClr val="black"/>
              </a:solidFill>
              <a:latin typeface="Calibri" panose="020F0502020204030204"/>
            </a:endParaRPr>
          </a:p>
        </p:txBody>
      </p:sp>
      <p:graphicFrame>
        <p:nvGraphicFramePr>
          <p:cNvPr id="2" name="Object 1"/>
          <p:cNvGraphicFramePr>
            <a:graphicFrameLocks noChangeAspect="1"/>
          </p:cNvGraphicFramePr>
          <p:nvPr/>
        </p:nvGraphicFramePr>
        <p:xfrm>
          <a:off x="3451622" y="2085975"/>
          <a:ext cx="1032272" cy="779860"/>
        </p:xfrm>
        <a:graphic>
          <a:graphicData uri="http://schemas.openxmlformats.org/presentationml/2006/ole">
            <mc:AlternateContent xmlns:mc="http://schemas.openxmlformats.org/markup-compatibility/2006">
              <mc:Choice xmlns:v="urn:schemas-microsoft-com:vml" Requires="v">
                <p:oleObj name="Equation" r:id="rId2" imgW="634680" imgH="482400" progId="Equation.3">
                  <p:embed/>
                </p:oleObj>
              </mc:Choice>
              <mc:Fallback>
                <p:oleObj name="Equation" r:id="rId2" imgW="634680" imgH="482400" progId="Equation.3">
                  <p:embed/>
                  <p:pic>
                    <p:nvPicPr>
                      <p:cNvPr id="2" name="Object 1"/>
                      <p:cNvPicPr/>
                      <p:nvPr/>
                    </p:nvPicPr>
                    <p:blipFill>
                      <a:blip r:embed="rId3"/>
                      <a:stretch>
                        <a:fillRect/>
                      </a:stretch>
                    </p:blipFill>
                    <p:spPr>
                      <a:xfrm>
                        <a:off x="3451622" y="2085975"/>
                        <a:ext cx="1032272" cy="779860"/>
                      </a:xfrm>
                      <a:prstGeom prst="rect">
                        <a:avLst/>
                      </a:prstGeom>
                    </p:spPr>
                  </p:pic>
                </p:oleObj>
              </mc:Fallback>
            </mc:AlternateContent>
          </a:graphicData>
        </a:graphic>
      </p:graphicFrame>
      <p:graphicFrame>
        <p:nvGraphicFramePr>
          <p:cNvPr id="4" name="Object 3"/>
          <p:cNvGraphicFramePr>
            <a:graphicFrameLocks noChangeAspect="1"/>
          </p:cNvGraphicFramePr>
          <p:nvPr/>
        </p:nvGraphicFramePr>
        <p:xfrm>
          <a:off x="3407871" y="3322341"/>
          <a:ext cx="1569244" cy="739378"/>
        </p:xfrm>
        <a:graphic>
          <a:graphicData uri="http://schemas.openxmlformats.org/presentationml/2006/ole">
            <mc:AlternateContent xmlns:mc="http://schemas.openxmlformats.org/markup-compatibility/2006">
              <mc:Choice xmlns:v="urn:schemas-microsoft-com:vml" Requires="v">
                <p:oleObj name="Equation" r:id="rId4" imgW="965160" imgH="457200" progId="Equation.3">
                  <p:embed/>
                </p:oleObj>
              </mc:Choice>
              <mc:Fallback>
                <p:oleObj name="Equation" r:id="rId4" imgW="965160" imgH="457200" progId="Equation.3">
                  <p:embed/>
                  <p:pic>
                    <p:nvPicPr>
                      <p:cNvPr id="4" name="Object 3"/>
                      <p:cNvPicPr/>
                      <p:nvPr/>
                    </p:nvPicPr>
                    <p:blipFill>
                      <a:blip r:embed="rId5"/>
                      <a:stretch>
                        <a:fillRect/>
                      </a:stretch>
                    </p:blipFill>
                    <p:spPr>
                      <a:xfrm>
                        <a:off x="3407871" y="3322341"/>
                        <a:ext cx="1569244" cy="739378"/>
                      </a:xfrm>
                      <a:prstGeom prst="rect">
                        <a:avLst/>
                      </a:prstGeom>
                    </p:spPr>
                  </p:pic>
                </p:oleObj>
              </mc:Fallback>
            </mc:AlternateContent>
          </a:graphicData>
        </a:graphic>
      </p:graphicFrame>
      <p:sp>
        <p:nvSpPr>
          <p:cNvPr id="5" name="TextBox 4"/>
          <p:cNvSpPr txBox="1"/>
          <p:nvPr/>
        </p:nvSpPr>
        <p:spPr>
          <a:xfrm>
            <a:off x="5652786" y="2393789"/>
            <a:ext cx="1132041"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Solution (2,3)</a:t>
            </a:r>
          </a:p>
        </p:txBody>
      </p:sp>
      <p:sp>
        <p:nvSpPr>
          <p:cNvPr id="6" name="TextBox 5"/>
          <p:cNvSpPr txBox="1"/>
          <p:nvPr/>
        </p:nvSpPr>
        <p:spPr>
          <a:xfrm>
            <a:off x="5652785" y="3549811"/>
            <a:ext cx="1184940"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Solution (-3,2)</a:t>
            </a:r>
          </a:p>
        </p:txBody>
      </p:sp>
    </p:spTree>
    <p:extLst>
      <p:ext uri="{BB962C8B-B14F-4D97-AF65-F5344CB8AC3E}">
        <p14:creationId xmlns:p14="http://schemas.microsoft.com/office/powerpoint/2010/main" val="13645553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3715" y="1621179"/>
            <a:ext cx="2418611" cy="923330"/>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A Homotopic function:  </a:t>
            </a:r>
          </a:p>
          <a:p>
            <a:pPr defTabSz="685800" eaLnBrk="1" fontAlgn="auto" hangingPunct="1">
              <a:spcBef>
                <a:spcPts val="0"/>
              </a:spcBef>
              <a:spcAft>
                <a:spcPts val="0"/>
              </a:spcAft>
            </a:pPr>
            <a:endParaRPr lang="en-US" dirty="0">
              <a:solidFill>
                <a:prstClr val="black"/>
              </a:solidFill>
              <a:latin typeface="Calibri" panose="020F0502020204030204"/>
            </a:endParaRPr>
          </a:p>
          <a:p>
            <a:pPr defTabSz="685800" eaLnBrk="1" fontAlgn="auto" hangingPunct="1">
              <a:spcBef>
                <a:spcPts val="0"/>
              </a:spcBef>
              <a:spcAft>
                <a:spcPts val="0"/>
              </a:spcAft>
            </a:pPr>
            <a:r>
              <a:rPr lang="en-US" dirty="0">
                <a:solidFill>
                  <a:prstClr val="black"/>
                </a:solidFill>
                <a:latin typeface="Calibri" panose="020F0502020204030204"/>
              </a:rPr>
              <a:t>At </a:t>
            </a:r>
          </a:p>
        </p:txBody>
      </p:sp>
      <p:graphicFrame>
        <p:nvGraphicFramePr>
          <p:cNvPr id="3" name="Object 2"/>
          <p:cNvGraphicFramePr>
            <a:graphicFrameLocks noChangeAspect="1"/>
          </p:cNvGraphicFramePr>
          <p:nvPr/>
        </p:nvGraphicFramePr>
        <p:xfrm>
          <a:off x="917973" y="2149697"/>
          <a:ext cx="2436019" cy="820341"/>
        </p:xfrm>
        <a:graphic>
          <a:graphicData uri="http://schemas.openxmlformats.org/presentationml/2006/ole">
            <mc:AlternateContent xmlns:mc="http://schemas.openxmlformats.org/markup-compatibility/2006">
              <mc:Choice xmlns:v="urn:schemas-microsoft-com:vml" Requires="v">
                <p:oleObj name="Equation" r:id="rId2" imgW="1498320" imgH="507960" progId="Equation.DSMT4">
                  <p:embed/>
                </p:oleObj>
              </mc:Choice>
              <mc:Fallback>
                <p:oleObj name="Equation" r:id="rId2" imgW="1498320" imgH="507960" progId="Equation.DSMT4">
                  <p:embed/>
                  <p:pic>
                    <p:nvPicPr>
                      <p:cNvPr id="3" name="Object 2"/>
                      <p:cNvPicPr/>
                      <p:nvPr/>
                    </p:nvPicPr>
                    <p:blipFill>
                      <a:blip r:embed="rId3"/>
                      <a:stretch>
                        <a:fillRect/>
                      </a:stretch>
                    </p:blipFill>
                    <p:spPr>
                      <a:xfrm>
                        <a:off x="917973" y="2149697"/>
                        <a:ext cx="2436019" cy="820341"/>
                      </a:xfrm>
                      <a:prstGeom prst="rect">
                        <a:avLst/>
                      </a:prstGeom>
                    </p:spPr>
                  </p:pic>
                </p:oleObj>
              </mc:Fallback>
            </mc:AlternateContent>
          </a:graphicData>
        </a:graphic>
      </p:graphicFrame>
      <p:graphicFrame>
        <p:nvGraphicFramePr>
          <p:cNvPr id="5" name="Object 4"/>
          <p:cNvGraphicFramePr>
            <a:graphicFrameLocks noChangeAspect="1"/>
          </p:cNvGraphicFramePr>
          <p:nvPr/>
        </p:nvGraphicFramePr>
        <p:xfrm>
          <a:off x="2972131" y="1632453"/>
          <a:ext cx="4025504" cy="369094"/>
        </p:xfrm>
        <a:graphic>
          <a:graphicData uri="http://schemas.openxmlformats.org/presentationml/2006/ole">
            <mc:AlternateContent xmlns:mc="http://schemas.openxmlformats.org/markup-compatibility/2006">
              <mc:Choice xmlns:v="urn:schemas-microsoft-com:vml" Requires="v">
                <p:oleObj name="Equation" r:id="rId4" imgW="2476440" imgH="228600" progId="Equation.3">
                  <p:embed/>
                </p:oleObj>
              </mc:Choice>
              <mc:Fallback>
                <p:oleObj name="Equation" r:id="rId4" imgW="2476440" imgH="228600" progId="Equation.3">
                  <p:embed/>
                  <p:pic>
                    <p:nvPicPr>
                      <p:cNvPr id="5" name="Object 4"/>
                      <p:cNvPicPr/>
                      <p:nvPr/>
                    </p:nvPicPr>
                    <p:blipFill>
                      <a:blip r:embed="rId5"/>
                      <a:stretch>
                        <a:fillRect/>
                      </a:stretch>
                    </p:blipFill>
                    <p:spPr>
                      <a:xfrm>
                        <a:off x="2972131" y="1632453"/>
                        <a:ext cx="4025504" cy="369094"/>
                      </a:xfrm>
                      <a:prstGeom prst="rect">
                        <a:avLst/>
                      </a:prstGeom>
                    </p:spPr>
                  </p:pic>
                </p:oleObj>
              </mc:Fallback>
            </mc:AlternateContent>
          </a:graphicData>
        </a:graphic>
      </p:graphicFrame>
      <p:sp>
        <p:nvSpPr>
          <p:cNvPr id="6" name="TextBox 5"/>
          <p:cNvSpPr txBox="1"/>
          <p:nvPr/>
        </p:nvSpPr>
        <p:spPr>
          <a:xfrm>
            <a:off x="661204" y="3445639"/>
            <a:ext cx="8028490" cy="923330"/>
          </a:xfrm>
          <a:prstGeom prst="rect">
            <a:avLst/>
          </a:prstGeom>
          <a:noFill/>
        </p:spPr>
        <p:txBody>
          <a:bodyPr wrap="squar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The homotopic function is solved via a predictor/corrector step:</a:t>
            </a:r>
          </a:p>
          <a:p>
            <a:pPr defTabSz="685800" eaLnBrk="1" fontAlgn="auto" hangingPunct="1">
              <a:spcBef>
                <a:spcPts val="0"/>
              </a:spcBef>
              <a:spcAft>
                <a:spcPts val="0"/>
              </a:spcAft>
            </a:pPr>
            <a:endParaRPr lang="en-US" dirty="0">
              <a:solidFill>
                <a:prstClr val="black"/>
              </a:solidFill>
              <a:latin typeface="Calibri" panose="020F0502020204030204"/>
            </a:endParaRPr>
          </a:p>
          <a:p>
            <a:pPr defTabSz="685800" eaLnBrk="1" fontAlgn="auto" hangingPunct="1">
              <a:spcBef>
                <a:spcPts val="0"/>
              </a:spcBef>
              <a:spcAft>
                <a:spcPts val="0"/>
              </a:spcAft>
            </a:pPr>
            <a:r>
              <a:rPr lang="en-US" dirty="0">
                <a:solidFill>
                  <a:prstClr val="black"/>
                </a:solidFill>
                <a:latin typeface="Calibri" panose="020F0502020204030204"/>
              </a:rPr>
              <a:t>The predictor step takes the form:  </a:t>
            </a:r>
          </a:p>
        </p:txBody>
      </p:sp>
      <p:graphicFrame>
        <p:nvGraphicFramePr>
          <p:cNvPr id="7" name="Object 6"/>
          <p:cNvGraphicFramePr>
            <a:graphicFrameLocks noChangeAspect="1"/>
          </p:cNvGraphicFramePr>
          <p:nvPr/>
        </p:nvGraphicFramePr>
        <p:xfrm>
          <a:off x="3957171" y="3983138"/>
          <a:ext cx="1465659" cy="738188"/>
        </p:xfrm>
        <a:graphic>
          <a:graphicData uri="http://schemas.openxmlformats.org/presentationml/2006/ole">
            <mc:AlternateContent xmlns:mc="http://schemas.openxmlformats.org/markup-compatibility/2006">
              <mc:Choice xmlns:v="urn:schemas-microsoft-com:vml" Requires="v">
                <p:oleObj name="Equation" r:id="rId6" imgW="901440" imgH="457200" progId="Equation.3">
                  <p:embed/>
                </p:oleObj>
              </mc:Choice>
              <mc:Fallback>
                <p:oleObj name="Equation" r:id="rId6" imgW="901440" imgH="457200" progId="Equation.3">
                  <p:embed/>
                  <p:pic>
                    <p:nvPicPr>
                      <p:cNvPr id="7" name="Object 6"/>
                      <p:cNvPicPr/>
                      <p:nvPr/>
                    </p:nvPicPr>
                    <p:blipFill>
                      <a:blip r:embed="rId7"/>
                      <a:stretch>
                        <a:fillRect/>
                      </a:stretch>
                    </p:blipFill>
                    <p:spPr>
                      <a:xfrm>
                        <a:off x="3957171" y="3983138"/>
                        <a:ext cx="1465659" cy="738188"/>
                      </a:xfrm>
                      <a:prstGeom prst="rect">
                        <a:avLst/>
                      </a:prstGeom>
                    </p:spPr>
                  </p:pic>
                </p:oleObj>
              </mc:Fallback>
            </mc:AlternateContent>
          </a:graphicData>
        </a:graphic>
      </p:graphicFrame>
      <mc:AlternateContent xmlns:mc="http://schemas.openxmlformats.org/markup-compatibility/2006">
        <mc:Choice xmlns:p14="http://schemas.microsoft.com/office/powerpoint/2010/main" Requires="p14">
          <p:contentPart p14:bwMode="auto" r:id="rId8">
            <p14:nvContentPartPr>
              <p14:cNvPr id="4" name="Ink 3">
                <a:extLst>
                  <a:ext uri="{FF2B5EF4-FFF2-40B4-BE49-F238E27FC236}">
                    <a16:creationId xmlns:a16="http://schemas.microsoft.com/office/drawing/2014/main" id="{4C60B4F4-552D-506B-5C3A-1E0616A1F40B}"/>
                  </a:ext>
                </a:extLst>
              </p14:cNvPr>
              <p14:cNvContentPartPr/>
              <p14:nvPr/>
            </p14:nvContentPartPr>
            <p14:xfrm>
              <a:off x="2819520" y="1530360"/>
              <a:ext cx="3949920" cy="3226320"/>
            </p14:xfrm>
          </p:contentPart>
        </mc:Choice>
        <mc:Fallback>
          <p:pic>
            <p:nvPicPr>
              <p:cNvPr id="4" name="Ink 3">
                <a:extLst>
                  <a:ext uri="{FF2B5EF4-FFF2-40B4-BE49-F238E27FC236}">
                    <a16:creationId xmlns:a16="http://schemas.microsoft.com/office/drawing/2014/main" id="{4C60B4F4-552D-506B-5C3A-1E0616A1F40B}"/>
                  </a:ext>
                </a:extLst>
              </p:cNvPr>
              <p:cNvPicPr/>
              <p:nvPr/>
            </p:nvPicPr>
            <p:blipFill>
              <a:blip r:embed="rId9"/>
              <a:stretch>
                <a:fillRect/>
              </a:stretch>
            </p:blipFill>
            <p:spPr>
              <a:xfrm>
                <a:off x="2810160" y="1521000"/>
                <a:ext cx="3968640" cy="3245040"/>
              </a:xfrm>
              <a:prstGeom prst="rect">
                <a:avLst/>
              </a:prstGeom>
            </p:spPr>
          </p:pic>
        </mc:Fallback>
      </mc:AlternateContent>
    </p:spTree>
    <p:extLst>
      <p:ext uri="{BB962C8B-B14F-4D97-AF65-F5344CB8AC3E}">
        <p14:creationId xmlns:p14="http://schemas.microsoft.com/office/powerpoint/2010/main" val="532531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nvGraphicFramePr>
        <p:xfrm>
          <a:off x="2228851" y="2059781"/>
          <a:ext cx="3983831" cy="1025129"/>
        </p:xfrm>
        <a:graphic>
          <a:graphicData uri="http://schemas.openxmlformats.org/presentationml/2006/ole">
            <mc:AlternateContent xmlns:mc="http://schemas.openxmlformats.org/markup-compatibility/2006">
              <mc:Choice xmlns:v="urn:schemas-microsoft-com:vml" Requires="v">
                <p:oleObj name="Equation" r:id="rId2" imgW="2450880" imgH="634680" progId="Equation.3">
                  <p:embed/>
                </p:oleObj>
              </mc:Choice>
              <mc:Fallback>
                <p:oleObj name="Equation" r:id="rId2" imgW="2450880" imgH="634680" progId="Equation.3">
                  <p:embed/>
                  <p:pic>
                    <p:nvPicPr>
                      <p:cNvPr id="3" name="Object 2"/>
                      <p:cNvPicPr/>
                      <p:nvPr/>
                    </p:nvPicPr>
                    <p:blipFill>
                      <a:blip r:embed="rId3"/>
                      <a:stretch>
                        <a:fillRect/>
                      </a:stretch>
                    </p:blipFill>
                    <p:spPr>
                      <a:xfrm>
                        <a:off x="2228851" y="2059781"/>
                        <a:ext cx="3983831" cy="1025129"/>
                      </a:xfrm>
                      <a:prstGeom prst="rect">
                        <a:avLst/>
                      </a:prstGeom>
                    </p:spPr>
                  </p:pic>
                </p:oleObj>
              </mc:Fallback>
            </mc:AlternateContent>
          </a:graphicData>
        </a:graphic>
      </p:graphicFrame>
      <p:sp>
        <p:nvSpPr>
          <p:cNvPr id="4" name="TextBox 3"/>
          <p:cNvSpPr txBox="1"/>
          <p:nvPr/>
        </p:nvSpPr>
        <p:spPr>
          <a:xfrm>
            <a:off x="642395" y="1551731"/>
            <a:ext cx="2936510" cy="369332"/>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Predictor step at every step </a:t>
            </a:r>
            <a:r>
              <a:rPr lang="en-US" i="1" dirty="0">
                <a:solidFill>
                  <a:prstClr val="black"/>
                </a:solidFill>
                <a:latin typeface="Times New Roman" panose="02020603050405020304" pitchFamily="18" charset="0"/>
                <a:cs typeface="Times New Roman" panose="02020603050405020304" pitchFamily="18" charset="0"/>
              </a:rPr>
              <a:t>i</a:t>
            </a:r>
            <a:r>
              <a:rPr lang="en-US" dirty="0">
                <a:solidFill>
                  <a:prstClr val="black"/>
                </a:solidFill>
                <a:latin typeface="Calibri" panose="020F0502020204030204"/>
              </a:rPr>
              <a:t>:</a:t>
            </a:r>
          </a:p>
        </p:txBody>
      </p:sp>
      <p:sp>
        <p:nvSpPr>
          <p:cNvPr id="5" name="TextBox 4"/>
          <p:cNvSpPr txBox="1"/>
          <p:nvPr/>
        </p:nvSpPr>
        <p:spPr>
          <a:xfrm>
            <a:off x="609119" y="3376191"/>
            <a:ext cx="4738477" cy="369332"/>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NR Corrector step at every step </a:t>
            </a:r>
            <a:r>
              <a:rPr lang="en-US" i="1" dirty="0" err="1">
                <a:solidFill>
                  <a:prstClr val="black"/>
                </a:solidFill>
                <a:latin typeface="Times New Roman" panose="02020603050405020304" pitchFamily="18" charset="0"/>
                <a:cs typeface="Times New Roman" panose="02020603050405020304" pitchFamily="18" charset="0"/>
              </a:rPr>
              <a:t>i</a:t>
            </a:r>
            <a:r>
              <a:rPr lang="en-US" i="1" dirty="0">
                <a:solidFill>
                  <a:prstClr val="black"/>
                </a:solidFill>
                <a:latin typeface="Times New Roman" panose="02020603050405020304" pitchFamily="18" charset="0"/>
                <a:cs typeface="Times New Roman" panose="02020603050405020304" pitchFamily="18" charset="0"/>
              </a:rPr>
              <a:t> </a:t>
            </a:r>
            <a:r>
              <a:rPr lang="en-US" dirty="0">
                <a:solidFill>
                  <a:prstClr val="black"/>
                </a:solidFill>
                <a:latin typeface="Calibri" panose="020F0502020204030204"/>
                <a:cs typeface="Times New Roman" panose="02020603050405020304" pitchFamily="18" charset="0"/>
              </a:rPr>
              <a:t>where</a:t>
            </a:r>
            <a:r>
              <a:rPr lang="en-US" i="1" dirty="0">
                <a:solidFill>
                  <a:prstClr val="black"/>
                </a:solidFill>
                <a:latin typeface="Times New Roman" panose="02020603050405020304" pitchFamily="18" charset="0"/>
                <a:cs typeface="Times New Roman" panose="02020603050405020304" pitchFamily="18" charset="0"/>
              </a:rPr>
              <a:t> x</a:t>
            </a:r>
            <a:r>
              <a:rPr lang="en-US" i="1" baseline="30000" dirty="0">
                <a:solidFill>
                  <a:prstClr val="black"/>
                </a:solidFill>
                <a:latin typeface="Times New Roman" panose="02020603050405020304" pitchFamily="18" charset="0"/>
                <a:cs typeface="Times New Roman" panose="02020603050405020304" pitchFamily="18" charset="0"/>
              </a:rPr>
              <a:t>(k=0) </a:t>
            </a:r>
            <a:r>
              <a:rPr lang="en-US" i="1" dirty="0">
                <a:solidFill>
                  <a:prstClr val="black"/>
                </a:solidFill>
                <a:latin typeface="Times New Roman" panose="02020603050405020304" pitchFamily="18" charset="0"/>
                <a:cs typeface="Times New Roman" panose="02020603050405020304" pitchFamily="18" charset="0"/>
              </a:rPr>
              <a:t>=x</a:t>
            </a:r>
            <a:r>
              <a:rPr lang="en-US" i="1" baseline="30000" dirty="0">
                <a:solidFill>
                  <a:prstClr val="black"/>
                </a:solidFill>
                <a:latin typeface="Times New Roman" panose="02020603050405020304" pitchFamily="18" charset="0"/>
                <a:cs typeface="Times New Roman" panose="02020603050405020304" pitchFamily="18" charset="0"/>
              </a:rPr>
              <a:t>i</a:t>
            </a:r>
          </a:p>
        </p:txBody>
      </p:sp>
      <p:graphicFrame>
        <p:nvGraphicFramePr>
          <p:cNvPr id="6" name="Object 5"/>
          <p:cNvGraphicFramePr>
            <a:graphicFrameLocks noChangeAspect="1"/>
          </p:cNvGraphicFramePr>
          <p:nvPr/>
        </p:nvGraphicFramePr>
        <p:xfrm>
          <a:off x="1204250" y="3787726"/>
          <a:ext cx="6296025" cy="451247"/>
        </p:xfrm>
        <a:graphic>
          <a:graphicData uri="http://schemas.openxmlformats.org/presentationml/2006/ole">
            <mc:AlternateContent xmlns:mc="http://schemas.openxmlformats.org/markup-compatibility/2006">
              <mc:Choice xmlns:v="urn:schemas-microsoft-com:vml" Requires="v">
                <p:oleObj name="Equation" r:id="rId4" imgW="3873240" imgH="279360" progId="Equation.3">
                  <p:embed/>
                </p:oleObj>
              </mc:Choice>
              <mc:Fallback>
                <p:oleObj name="Equation" r:id="rId4" imgW="3873240" imgH="279360" progId="Equation.3">
                  <p:embed/>
                  <p:pic>
                    <p:nvPicPr>
                      <p:cNvPr id="6" name="Object 5"/>
                      <p:cNvPicPr/>
                      <p:nvPr/>
                    </p:nvPicPr>
                    <p:blipFill>
                      <a:blip r:embed="rId5"/>
                      <a:stretch>
                        <a:fillRect/>
                      </a:stretch>
                    </p:blipFill>
                    <p:spPr>
                      <a:xfrm>
                        <a:off x="1204250" y="3787726"/>
                        <a:ext cx="6296025" cy="451247"/>
                      </a:xfrm>
                      <a:prstGeom prst="rect">
                        <a:avLst/>
                      </a:prstGeom>
                    </p:spPr>
                  </p:pic>
                </p:oleObj>
              </mc:Fallback>
            </mc:AlternateContent>
          </a:graphicData>
        </a:graphic>
      </p:graphicFrame>
      <p:sp>
        <p:nvSpPr>
          <p:cNvPr id="7" name="TextBox 6"/>
          <p:cNvSpPr txBox="1"/>
          <p:nvPr/>
        </p:nvSpPr>
        <p:spPr>
          <a:xfrm>
            <a:off x="1449729" y="5024136"/>
            <a:ext cx="2671757"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Derivative/Jacobian of </a:t>
            </a:r>
            <a:r>
              <a:rPr lang="en-US" sz="1350" i="1" dirty="0">
                <a:solidFill>
                  <a:prstClr val="black"/>
                </a:solidFill>
                <a:latin typeface="Times New Roman" panose="02020603050405020304" pitchFamily="18" charset="0"/>
                <a:cs typeface="Times New Roman" panose="02020603050405020304" pitchFamily="18" charset="0"/>
              </a:rPr>
              <a:t>f(x)</a:t>
            </a:r>
            <a:r>
              <a:rPr lang="en-US" sz="1350" dirty="0">
                <a:solidFill>
                  <a:prstClr val="black"/>
                </a:solidFill>
                <a:latin typeface="Calibri" panose="020F0502020204030204"/>
              </a:rPr>
              <a:t> and </a:t>
            </a:r>
            <a:r>
              <a:rPr lang="en-US" sz="1350" i="1" dirty="0">
                <a:solidFill>
                  <a:prstClr val="black"/>
                </a:solidFill>
                <a:latin typeface="Times New Roman" panose="02020603050405020304" pitchFamily="18" charset="0"/>
                <a:cs typeface="Times New Roman" panose="02020603050405020304" pitchFamily="18" charset="0"/>
              </a:rPr>
              <a:t>f</a:t>
            </a:r>
            <a:r>
              <a:rPr lang="en-US" sz="1350" i="1" baseline="-25000" dirty="0">
                <a:solidFill>
                  <a:prstClr val="black"/>
                </a:solidFill>
                <a:latin typeface="Times New Roman" panose="02020603050405020304" pitchFamily="18" charset="0"/>
                <a:cs typeface="Times New Roman" panose="02020603050405020304" pitchFamily="18" charset="0"/>
              </a:rPr>
              <a:t>0</a:t>
            </a:r>
            <a:r>
              <a:rPr lang="en-US" sz="1350" i="1" dirty="0">
                <a:solidFill>
                  <a:prstClr val="black"/>
                </a:solidFill>
                <a:latin typeface="Times New Roman" panose="02020603050405020304" pitchFamily="18" charset="0"/>
                <a:cs typeface="Times New Roman" panose="02020603050405020304" pitchFamily="18" charset="0"/>
              </a:rPr>
              <a:t>(x)</a:t>
            </a:r>
          </a:p>
        </p:txBody>
      </p:sp>
      <p:cxnSp>
        <p:nvCxnSpPr>
          <p:cNvPr id="9" name="Straight Arrow Connector 8"/>
          <p:cNvCxnSpPr/>
          <p:nvPr/>
        </p:nvCxnSpPr>
        <p:spPr>
          <a:xfrm flipH="1" flipV="1">
            <a:off x="2977588" y="4242846"/>
            <a:ext cx="225706" cy="807334"/>
          </a:xfrm>
          <a:prstGeom prst="straightConnector1">
            <a:avLst/>
          </a:prstGeom>
          <a:ln w="2540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3812413" y="4225483"/>
            <a:ext cx="675671" cy="852187"/>
          </a:xfrm>
          <a:prstGeom prst="straightConnector1">
            <a:avLst/>
          </a:prstGeom>
          <a:ln w="2540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B9165D3E-E914-47AE-E226-8BC75B513A14}"/>
                  </a:ext>
                </a:extLst>
              </p14:cNvPr>
              <p14:cNvContentPartPr/>
              <p14:nvPr/>
            </p14:nvContentPartPr>
            <p14:xfrm>
              <a:off x="2406600" y="2171520"/>
              <a:ext cx="3988080" cy="946800"/>
            </p14:xfrm>
          </p:contentPart>
        </mc:Choice>
        <mc:Fallback>
          <p:pic>
            <p:nvPicPr>
              <p:cNvPr id="2" name="Ink 1">
                <a:extLst>
                  <a:ext uri="{FF2B5EF4-FFF2-40B4-BE49-F238E27FC236}">
                    <a16:creationId xmlns:a16="http://schemas.microsoft.com/office/drawing/2014/main" id="{B9165D3E-E914-47AE-E226-8BC75B513A14}"/>
                  </a:ext>
                </a:extLst>
              </p:cNvPr>
              <p:cNvPicPr/>
              <p:nvPr/>
            </p:nvPicPr>
            <p:blipFill>
              <a:blip r:embed="rId7"/>
              <a:stretch>
                <a:fillRect/>
              </a:stretch>
            </p:blipFill>
            <p:spPr>
              <a:xfrm>
                <a:off x="2397240" y="2162160"/>
                <a:ext cx="4006800" cy="965520"/>
              </a:xfrm>
              <a:prstGeom prst="rect">
                <a:avLst/>
              </a:prstGeom>
            </p:spPr>
          </p:pic>
        </mc:Fallback>
      </mc:AlternateContent>
    </p:spTree>
    <p:extLst>
      <p:ext uri="{BB962C8B-B14F-4D97-AF65-F5344CB8AC3E}">
        <p14:creationId xmlns:p14="http://schemas.microsoft.com/office/powerpoint/2010/main" val="3965453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72611" y="1569093"/>
            <a:ext cx="4495013" cy="2031325"/>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Example again:  Solve the system of equations</a:t>
            </a:r>
          </a:p>
          <a:p>
            <a:pPr defTabSz="685800" eaLnBrk="1" fontAlgn="auto" hangingPunct="1">
              <a:spcBef>
                <a:spcPts val="0"/>
              </a:spcBef>
              <a:spcAft>
                <a:spcPts val="0"/>
              </a:spcAft>
            </a:pPr>
            <a:endParaRPr lang="en-US" dirty="0">
              <a:solidFill>
                <a:prstClr val="black"/>
              </a:solidFill>
              <a:latin typeface="Calibri" panose="020F0502020204030204"/>
            </a:endParaRPr>
          </a:p>
          <a:p>
            <a:pPr defTabSz="685800" eaLnBrk="1" fontAlgn="auto" hangingPunct="1">
              <a:spcBef>
                <a:spcPts val="0"/>
              </a:spcBef>
              <a:spcAft>
                <a:spcPts val="0"/>
              </a:spcAft>
            </a:pPr>
            <a:endParaRPr lang="en-US" dirty="0">
              <a:solidFill>
                <a:prstClr val="black"/>
              </a:solidFill>
              <a:latin typeface="Calibri" panose="020F0502020204030204"/>
            </a:endParaRPr>
          </a:p>
          <a:p>
            <a:pPr defTabSz="685800" eaLnBrk="1" fontAlgn="auto" hangingPunct="1">
              <a:spcBef>
                <a:spcPts val="0"/>
              </a:spcBef>
              <a:spcAft>
                <a:spcPts val="0"/>
              </a:spcAft>
            </a:pPr>
            <a:endParaRPr lang="en-US" dirty="0">
              <a:solidFill>
                <a:prstClr val="black"/>
              </a:solidFill>
              <a:latin typeface="Calibri" panose="020F0502020204030204"/>
            </a:endParaRPr>
          </a:p>
          <a:p>
            <a:pPr defTabSz="685800" eaLnBrk="1" fontAlgn="auto" hangingPunct="1">
              <a:spcBef>
                <a:spcPts val="0"/>
              </a:spcBef>
              <a:spcAft>
                <a:spcPts val="0"/>
              </a:spcAft>
            </a:pPr>
            <a:endParaRPr lang="en-US" dirty="0">
              <a:solidFill>
                <a:prstClr val="black"/>
              </a:solidFill>
              <a:latin typeface="Calibri" panose="020F0502020204030204"/>
            </a:endParaRPr>
          </a:p>
          <a:p>
            <a:pPr defTabSz="685800" eaLnBrk="1" fontAlgn="auto" hangingPunct="1">
              <a:spcBef>
                <a:spcPts val="0"/>
              </a:spcBef>
              <a:spcAft>
                <a:spcPts val="0"/>
              </a:spcAft>
            </a:pPr>
            <a:r>
              <a:rPr lang="en-US" dirty="0">
                <a:solidFill>
                  <a:prstClr val="black"/>
                </a:solidFill>
                <a:latin typeface="Calibri" panose="020F0502020204030204"/>
              </a:rPr>
              <a:t>using the homotopic mapping from </a:t>
            </a:r>
          </a:p>
          <a:p>
            <a:pPr defTabSz="685800" eaLnBrk="1" fontAlgn="auto" hangingPunct="1">
              <a:spcBef>
                <a:spcPts val="0"/>
              </a:spcBef>
              <a:spcAft>
                <a:spcPts val="0"/>
              </a:spcAft>
            </a:pPr>
            <a:endParaRPr lang="en-US" dirty="0">
              <a:solidFill>
                <a:prstClr val="black"/>
              </a:solidFill>
              <a:latin typeface="Calibri" panose="020F0502020204030204"/>
            </a:endParaRPr>
          </a:p>
        </p:txBody>
      </p:sp>
      <p:graphicFrame>
        <p:nvGraphicFramePr>
          <p:cNvPr id="3" name="Object 2"/>
          <p:cNvGraphicFramePr>
            <a:graphicFrameLocks noChangeAspect="1"/>
          </p:cNvGraphicFramePr>
          <p:nvPr/>
        </p:nvGraphicFramePr>
        <p:xfrm>
          <a:off x="4241594" y="2962758"/>
          <a:ext cx="1032272" cy="779860"/>
        </p:xfrm>
        <a:graphic>
          <a:graphicData uri="http://schemas.openxmlformats.org/presentationml/2006/ole">
            <mc:AlternateContent xmlns:mc="http://schemas.openxmlformats.org/markup-compatibility/2006">
              <mc:Choice xmlns:v="urn:schemas-microsoft-com:vml" Requires="v">
                <p:oleObj name="Equation" r:id="rId2" imgW="634680" imgH="482400" progId="Equation.3">
                  <p:embed/>
                </p:oleObj>
              </mc:Choice>
              <mc:Fallback>
                <p:oleObj name="Equation" r:id="rId2" imgW="634680" imgH="482400" progId="Equation.3">
                  <p:embed/>
                  <p:pic>
                    <p:nvPicPr>
                      <p:cNvPr id="3" name="Object 2"/>
                      <p:cNvPicPr/>
                      <p:nvPr/>
                    </p:nvPicPr>
                    <p:blipFill>
                      <a:blip r:embed="rId3"/>
                      <a:stretch>
                        <a:fillRect/>
                      </a:stretch>
                    </p:blipFill>
                    <p:spPr>
                      <a:xfrm>
                        <a:off x="4241594" y="2962758"/>
                        <a:ext cx="1032272" cy="779860"/>
                      </a:xfrm>
                      <a:prstGeom prst="rect">
                        <a:avLst/>
                      </a:prstGeom>
                    </p:spPr>
                  </p:pic>
                </p:oleObj>
              </mc:Fallback>
            </mc:AlternateContent>
          </a:graphicData>
        </a:graphic>
      </p:graphicFrame>
      <p:graphicFrame>
        <p:nvGraphicFramePr>
          <p:cNvPr id="4" name="Object 3"/>
          <p:cNvGraphicFramePr>
            <a:graphicFrameLocks noChangeAspect="1"/>
          </p:cNvGraphicFramePr>
          <p:nvPr/>
        </p:nvGraphicFramePr>
        <p:xfrm>
          <a:off x="3173483" y="2028870"/>
          <a:ext cx="1569244" cy="739378"/>
        </p:xfrm>
        <a:graphic>
          <a:graphicData uri="http://schemas.openxmlformats.org/presentationml/2006/ole">
            <mc:AlternateContent xmlns:mc="http://schemas.openxmlformats.org/markup-compatibility/2006">
              <mc:Choice xmlns:v="urn:schemas-microsoft-com:vml" Requires="v">
                <p:oleObj name="Equation" r:id="rId4" imgW="965160" imgH="457200" progId="Equation.3">
                  <p:embed/>
                </p:oleObj>
              </mc:Choice>
              <mc:Fallback>
                <p:oleObj name="Equation" r:id="rId4" imgW="965160" imgH="457200" progId="Equation.3">
                  <p:embed/>
                  <p:pic>
                    <p:nvPicPr>
                      <p:cNvPr id="4" name="Object 3"/>
                      <p:cNvPicPr/>
                      <p:nvPr/>
                    </p:nvPicPr>
                    <p:blipFill>
                      <a:blip r:embed="rId5"/>
                      <a:stretch>
                        <a:fillRect/>
                      </a:stretch>
                    </p:blipFill>
                    <p:spPr>
                      <a:xfrm>
                        <a:off x="3173483" y="2028870"/>
                        <a:ext cx="1569244" cy="739378"/>
                      </a:xfrm>
                      <a:prstGeom prst="rect">
                        <a:avLst/>
                      </a:prstGeom>
                    </p:spPr>
                  </p:pic>
                </p:oleObj>
              </mc:Fallback>
            </mc:AlternateContent>
          </a:graphicData>
        </a:graphic>
      </p:graphicFrame>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886364E6-4076-EA4A-1ADA-B7FD2465154B}"/>
                  </a:ext>
                </a:extLst>
              </p14:cNvPr>
              <p14:cNvContentPartPr/>
              <p14:nvPr/>
            </p14:nvContentPartPr>
            <p14:xfrm>
              <a:off x="4044960" y="2743200"/>
              <a:ext cx="1581480" cy="1257480"/>
            </p14:xfrm>
          </p:contentPart>
        </mc:Choice>
        <mc:Fallback>
          <p:pic>
            <p:nvPicPr>
              <p:cNvPr id="5" name="Ink 4">
                <a:extLst>
                  <a:ext uri="{FF2B5EF4-FFF2-40B4-BE49-F238E27FC236}">
                    <a16:creationId xmlns:a16="http://schemas.microsoft.com/office/drawing/2014/main" id="{886364E6-4076-EA4A-1ADA-B7FD2465154B}"/>
                  </a:ext>
                </a:extLst>
              </p:cNvPr>
              <p:cNvPicPr/>
              <p:nvPr/>
            </p:nvPicPr>
            <p:blipFill>
              <a:blip r:embed="rId7"/>
              <a:stretch>
                <a:fillRect/>
              </a:stretch>
            </p:blipFill>
            <p:spPr>
              <a:xfrm>
                <a:off x="4035600" y="2733840"/>
                <a:ext cx="1600200" cy="1276200"/>
              </a:xfrm>
              <a:prstGeom prst="rect">
                <a:avLst/>
              </a:prstGeom>
            </p:spPr>
          </p:pic>
        </mc:Fallback>
      </mc:AlternateContent>
    </p:spTree>
    <p:extLst>
      <p:ext uri="{BB962C8B-B14F-4D97-AF65-F5344CB8AC3E}">
        <p14:creationId xmlns:p14="http://schemas.microsoft.com/office/powerpoint/2010/main" val="935662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Content Placeholder 2">
            <a:extLst>
              <a:ext uri="{FF2B5EF4-FFF2-40B4-BE49-F238E27FC236}">
                <a16:creationId xmlns:a16="http://schemas.microsoft.com/office/drawing/2014/main" id="{2EB8935F-9779-4CBF-9252-3DAD76A63A7A}"/>
              </a:ext>
            </a:extLst>
          </p:cNvPr>
          <p:cNvSpPr>
            <a:spLocks noGrp="1" noChangeArrowheads="1"/>
          </p:cNvSpPr>
          <p:nvPr>
            <p:ph idx="1"/>
          </p:nvPr>
        </p:nvSpPr>
        <p:spPr>
          <a:xfrm>
            <a:off x="364440" y="1107697"/>
            <a:ext cx="8105862" cy="5283498"/>
          </a:xfrm>
        </p:spPr>
        <p:txBody>
          <a:bodyPr/>
          <a:lstStyle/>
          <a:p>
            <a:pPr marL="165100" indent="0" algn="ctr">
              <a:buNone/>
            </a:pPr>
            <a:r>
              <a:rPr lang="en-US" b="1" dirty="0"/>
              <a:t>Student Hours </a:t>
            </a:r>
          </a:p>
          <a:p>
            <a:r>
              <a:rPr lang="en-US" dirty="0"/>
              <a:t>Office Hours This Week </a:t>
            </a:r>
          </a:p>
          <a:p>
            <a:pPr lvl="1"/>
            <a:r>
              <a:rPr lang="en-US" b="1" dirty="0"/>
              <a:t>Tuesdays 4:30-5:30 pm (after class) - </a:t>
            </a:r>
            <a:r>
              <a:rPr lang="en-US" dirty="0"/>
              <a:t>Zoom</a:t>
            </a:r>
          </a:p>
          <a:p>
            <a:pPr lvl="1"/>
            <a:r>
              <a:rPr lang="en-US" b="1" dirty="0"/>
              <a:t>Wednesdays 4-5 pm  </a:t>
            </a:r>
            <a:r>
              <a:rPr lang="en-US" dirty="0"/>
              <a:t>Zoom or EME 35 Pullman</a:t>
            </a:r>
          </a:p>
          <a:p>
            <a:pPr lvl="1"/>
            <a:r>
              <a:rPr lang="en-US" b="1" dirty="0"/>
              <a:t>Fridays 1:30-2:30 pm </a:t>
            </a:r>
            <a:r>
              <a:rPr lang="en-US" dirty="0"/>
              <a:t>Zoom or EME 35 Pullman</a:t>
            </a:r>
          </a:p>
          <a:p>
            <a:r>
              <a:rPr lang="en-US" dirty="0"/>
              <a:t>Join from PC, Mac, Linux, iOS, or Android: </a:t>
            </a:r>
            <a:r>
              <a:rPr lang="en-US" u="sng" dirty="0">
                <a:hlinkClick r:id="rId2"/>
              </a:rPr>
              <a:t>https://wsu.zoom.us/j/8237216735 (Links to an external site.)</a:t>
            </a:r>
            <a:endParaRPr lang="en-US" dirty="0"/>
          </a:p>
          <a:p>
            <a:r>
              <a:rPr lang="en-US" dirty="0"/>
              <a:t>Meeting ID: 823 721 6735</a:t>
            </a:r>
          </a:p>
          <a:p>
            <a:pPr marL="165100" indent="0">
              <a:buNone/>
            </a:pPr>
            <a:r>
              <a:rPr lang="en-US" dirty="0"/>
              <a:t>Or by request via email </a:t>
            </a:r>
            <a:r>
              <a:rPr lang="en-US" dirty="0">
                <a:hlinkClick r:id="rId3"/>
              </a:rPr>
              <a:t>noel.Schulz@wsu.edu</a:t>
            </a:r>
            <a:r>
              <a:rPr lang="en-US" dirty="0"/>
              <a:t> or phone 509-336-5522</a:t>
            </a:r>
          </a:p>
          <a:p>
            <a:pPr lvl="1"/>
            <a:endParaRPr altLang="en-US" dirty="0"/>
          </a:p>
          <a:p>
            <a:pPr marL="165100" indent="0">
              <a:buNone/>
            </a:pPr>
            <a:endParaRPr altLang="en-US" dirty="0"/>
          </a:p>
        </p:txBody>
      </p:sp>
    </p:spTree>
    <p:extLst>
      <p:ext uri="{BB962C8B-B14F-4D97-AF65-F5344CB8AC3E}">
        <p14:creationId xmlns:p14="http://schemas.microsoft.com/office/powerpoint/2010/main" val="3470521626"/>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0653" y="1569093"/>
            <a:ext cx="863891" cy="369332"/>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Define:</a:t>
            </a:r>
          </a:p>
        </p:txBody>
      </p:sp>
      <p:graphicFrame>
        <p:nvGraphicFramePr>
          <p:cNvPr id="3" name="Object 2"/>
          <p:cNvGraphicFramePr>
            <a:graphicFrameLocks noChangeAspect="1"/>
          </p:cNvGraphicFramePr>
          <p:nvPr/>
        </p:nvGraphicFramePr>
        <p:xfrm>
          <a:off x="1592319" y="1605415"/>
          <a:ext cx="4025503" cy="1516856"/>
        </p:xfrm>
        <a:graphic>
          <a:graphicData uri="http://schemas.openxmlformats.org/presentationml/2006/ole">
            <mc:AlternateContent xmlns:mc="http://schemas.openxmlformats.org/markup-compatibility/2006">
              <mc:Choice xmlns:v="urn:schemas-microsoft-com:vml" Requires="v">
                <p:oleObj name="Equation" r:id="rId2" imgW="2476440" imgH="939600" progId="Equation.3">
                  <p:embed/>
                </p:oleObj>
              </mc:Choice>
              <mc:Fallback>
                <p:oleObj name="Equation" r:id="rId2" imgW="2476440" imgH="939600" progId="Equation.3">
                  <p:embed/>
                  <p:pic>
                    <p:nvPicPr>
                      <p:cNvPr id="3" name="Object 2"/>
                      <p:cNvPicPr/>
                      <p:nvPr/>
                    </p:nvPicPr>
                    <p:blipFill>
                      <a:blip r:embed="rId3"/>
                      <a:stretch>
                        <a:fillRect/>
                      </a:stretch>
                    </p:blipFill>
                    <p:spPr>
                      <a:xfrm>
                        <a:off x="1592319" y="1605415"/>
                        <a:ext cx="4025503" cy="1516856"/>
                      </a:xfrm>
                      <a:prstGeom prst="rect">
                        <a:avLst/>
                      </a:prstGeom>
                    </p:spPr>
                  </p:pic>
                </p:oleObj>
              </mc:Fallback>
            </mc:AlternateContent>
          </a:graphicData>
        </a:graphic>
      </p:graphicFrame>
      <p:sp>
        <p:nvSpPr>
          <p:cNvPr id="5" name="TextBox 4"/>
          <p:cNvSpPr txBox="1"/>
          <p:nvPr/>
        </p:nvSpPr>
        <p:spPr>
          <a:xfrm>
            <a:off x="730653" y="3315423"/>
            <a:ext cx="694421" cy="369332"/>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With </a:t>
            </a:r>
          </a:p>
        </p:txBody>
      </p:sp>
      <p:graphicFrame>
        <p:nvGraphicFramePr>
          <p:cNvPr id="6" name="Object 5"/>
          <p:cNvGraphicFramePr>
            <a:graphicFrameLocks noChangeAspect="1"/>
          </p:cNvGraphicFramePr>
          <p:nvPr/>
        </p:nvGraphicFramePr>
        <p:xfrm>
          <a:off x="1435563" y="3353795"/>
          <a:ext cx="2394347" cy="696516"/>
        </p:xfrm>
        <a:graphic>
          <a:graphicData uri="http://schemas.openxmlformats.org/presentationml/2006/ole">
            <mc:AlternateContent xmlns:mc="http://schemas.openxmlformats.org/markup-compatibility/2006">
              <mc:Choice xmlns:v="urn:schemas-microsoft-com:vml" Requires="v">
                <p:oleObj name="Equation" r:id="rId4" imgW="1473120" imgH="431640" progId="Equation.3">
                  <p:embed/>
                </p:oleObj>
              </mc:Choice>
              <mc:Fallback>
                <p:oleObj name="Equation" r:id="rId4" imgW="1473120" imgH="431640" progId="Equation.3">
                  <p:embed/>
                  <p:pic>
                    <p:nvPicPr>
                      <p:cNvPr id="6" name="Object 5"/>
                      <p:cNvPicPr/>
                      <p:nvPr/>
                    </p:nvPicPr>
                    <p:blipFill>
                      <a:blip r:embed="rId5"/>
                      <a:stretch>
                        <a:fillRect/>
                      </a:stretch>
                    </p:blipFill>
                    <p:spPr>
                      <a:xfrm>
                        <a:off x="1435563" y="3353795"/>
                        <a:ext cx="2394347" cy="696516"/>
                      </a:xfrm>
                      <a:prstGeom prst="rect">
                        <a:avLst/>
                      </a:prstGeom>
                    </p:spPr>
                  </p:pic>
                </p:oleObj>
              </mc:Fallback>
            </mc:AlternateContent>
          </a:graphicData>
        </a:graphic>
      </p:graphicFrame>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0EF60CB7-A9AB-25CF-9209-C04D32A9D88F}"/>
                  </a:ext>
                </a:extLst>
              </p14:cNvPr>
              <p14:cNvContentPartPr/>
              <p14:nvPr/>
            </p14:nvContentPartPr>
            <p14:xfrm>
              <a:off x="1454040" y="2101680"/>
              <a:ext cx="3804120" cy="1918080"/>
            </p14:xfrm>
          </p:contentPart>
        </mc:Choice>
        <mc:Fallback>
          <p:pic>
            <p:nvPicPr>
              <p:cNvPr id="4" name="Ink 3">
                <a:extLst>
                  <a:ext uri="{FF2B5EF4-FFF2-40B4-BE49-F238E27FC236}">
                    <a16:creationId xmlns:a16="http://schemas.microsoft.com/office/drawing/2014/main" id="{0EF60CB7-A9AB-25CF-9209-C04D32A9D88F}"/>
                  </a:ext>
                </a:extLst>
              </p:cNvPr>
              <p:cNvPicPr/>
              <p:nvPr/>
            </p:nvPicPr>
            <p:blipFill>
              <a:blip r:embed="rId7"/>
              <a:stretch>
                <a:fillRect/>
              </a:stretch>
            </p:blipFill>
            <p:spPr>
              <a:xfrm>
                <a:off x="1444680" y="2092320"/>
                <a:ext cx="3822840" cy="1936800"/>
              </a:xfrm>
              <a:prstGeom prst="rect">
                <a:avLst/>
              </a:prstGeom>
            </p:spPr>
          </p:pic>
        </mc:Fallback>
      </mc:AlternateContent>
    </p:spTree>
    <p:extLst>
      <p:ext uri="{BB962C8B-B14F-4D97-AF65-F5344CB8AC3E}">
        <p14:creationId xmlns:p14="http://schemas.microsoft.com/office/powerpoint/2010/main" val="21101224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nvGraphicFramePr>
        <p:xfrm>
          <a:off x="389921" y="2207585"/>
          <a:ext cx="8302228" cy="2672953"/>
        </p:xfrm>
        <a:graphic>
          <a:graphicData uri="http://schemas.openxmlformats.org/presentationml/2006/ole">
            <mc:AlternateContent xmlns:mc="http://schemas.openxmlformats.org/markup-compatibility/2006">
              <mc:Choice xmlns:v="urn:schemas-microsoft-com:vml" Requires="v">
                <p:oleObj name="Equation" r:id="rId2" imgW="5244840" imgH="1701720" progId="Equation.3">
                  <p:embed/>
                </p:oleObj>
              </mc:Choice>
              <mc:Fallback>
                <p:oleObj name="Equation" r:id="rId2" imgW="5244840" imgH="1701720" progId="Equation.3">
                  <p:embed/>
                  <p:pic>
                    <p:nvPicPr>
                      <p:cNvPr id="2" name="Object 1"/>
                      <p:cNvPicPr/>
                      <p:nvPr/>
                    </p:nvPicPr>
                    <p:blipFill>
                      <a:blip r:embed="rId3"/>
                      <a:stretch>
                        <a:fillRect/>
                      </a:stretch>
                    </p:blipFill>
                    <p:spPr>
                      <a:xfrm>
                        <a:off x="389921" y="2207585"/>
                        <a:ext cx="8302228" cy="2672953"/>
                      </a:xfrm>
                      <a:prstGeom prst="rect">
                        <a:avLst/>
                      </a:prstGeom>
                    </p:spPr>
                  </p:pic>
                </p:oleObj>
              </mc:Fallback>
            </mc:AlternateContent>
          </a:graphicData>
        </a:graphic>
      </p:graphicFrame>
      <p:sp>
        <p:nvSpPr>
          <p:cNvPr id="3" name="TextBox 2"/>
          <p:cNvSpPr txBox="1"/>
          <p:nvPr/>
        </p:nvSpPr>
        <p:spPr>
          <a:xfrm>
            <a:off x="730653" y="1569093"/>
            <a:ext cx="2550635" cy="369332"/>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Then the prediction step:</a:t>
            </a:r>
          </a:p>
        </p:txBody>
      </p:sp>
    </p:spTree>
    <p:extLst>
      <p:ext uri="{BB962C8B-B14F-4D97-AF65-F5344CB8AC3E}">
        <p14:creationId xmlns:p14="http://schemas.microsoft.com/office/powerpoint/2010/main" val="20670438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8055" y="1466367"/>
            <a:ext cx="3455241" cy="369332"/>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Correcting using Newton-Raphson:</a:t>
            </a:r>
          </a:p>
        </p:txBody>
      </p:sp>
      <p:graphicFrame>
        <p:nvGraphicFramePr>
          <p:cNvPr id="3" name="Object 2"/>
          <p:cNvGraphicFramePr>
            <a:graphicFrameLocks noChangeAspect="1"/>
          </p:cNvGraphicFramePr>
          <p:nvPr/>
        </p:nvGraphicFramePr>
        <p:xfrm>
          <a:off x="451126" y="2097218"/>
          <a:ext cx="8443913" cy="877491"/>
        </p:xfrm>
        <a:graphic>
          <a:graphicData uri="http://schemas.openxmlformats.org/presentationml/2006/ole">
            <mc:AlternateContent xmlns:mc="http://schemas.openxmlformats.org/markup-compatibility/2006">
              <mc:Choice xmlns:v="urn:schemas-microsoft-com:vml" Requires="v">
                <p:oleObj name="Equation" r:id="rId2" imgW="5333760" imgH="558720" progId="Equation.3">
                  <p:embed/>
                </p:oleObj>
              </mc:Choice>
              <mc:Fallback>
                <p:oleObj name="Equation" r:id="rId2" imgW="5333760" imgH="558720" progId="Equation.3">
                  <p:embed/>
                  <p:pic>
                    <p:nvPicPr>
                      <p:cNvPr id="3" name="Object 2"/>
                      <p:cNvPicPr/>
                      <p:nvPr/>
                    </p:nvPicPr>
                    <p:blipFill>
                      <a:blip r:embed="rId3"/>
                      <a:stretch>
                        <a:fillRect/>
                      </a:stretch>
                    </p:blipFill>
                    <p:spPr>
                      <a:xfrm>
                        <a:off x="451126" y="2097218"/>
                        <a:ext cx="8443913" cy="877491"/>
                      </a:xfrm>
                      <a:prstGeom prst="rect">
                        <a:avLst/>
                      </a:prstGeom>
                    </p:spPr>
                  </p:pic>
                </p:oleObj>
              </mc:Fallback>
            </mc:AlternateContent>
          </a:graphicData>
        </a:graphic>
      </p:graphicFrame>
      <p:sp>
        <p:nvSpPr>
          <p:cNvPr id="4" name="TextBox 3"/>
          <p:cNvSpPr txBox="1"/>
          <p:nvPr/>
        </p:nvSpPr>
        <p:spPr>
          <a:xfrm>
            <a:off x="638056" y="3360275"/>
            <a:ext cx="2410083" cy="369332"/>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After the NR converges:</a:t>
            </a:r>
          </a:p>
        </p:txBody>
      </p:sp>
      <p:graphicFrame>
        <p:nvGraphicFramePr>
          <p:cNvPr id="5" name="Object 4"/>
          <p:cNvGraphicFramePr>
            <a:graphicFrameLocks noChangeAspect="1"/>
          </p:cNvGraphicFramePr>
          <p:nvPr/>
        </p:nvGraphicFramePr>
        <p:xfrm>
          <a:off x="1617472" y="3896464"/>
          <a:ext cx="1387079" cy="1117997"/>
        </p:xfrm>
        <a:graphic>
          <a:graphicData uri="http://schemas.openxmlformats.org/presentationml/2006/ole">
            <mc:AlternateContent xmlns:mc="http://schemas.openxmlformats.org/markup-compatibility/2006">
              <mc:Choice xmlns:v="urn:schemas-microsoft-com:vml" Requires="v">
                <p:oleObj name="Equation" r:id="rId4" imgW="876240" imgH="711000" progId="Equation.3">
                  <p:embed/>
                </p:oleObj>
              </mc:Choice>
              <mc:Fallback>
                <p:oleObj name="Equation" r:id="rId4" imgW="876240" imgH="711000" progId="Equation.3">
                  <p:embed/>
                  <p:pic>
                    <p:nvPicPr>
                      <p:cNvPr id="5" name="Object 4"/>
                      <p:cNvPicPr/>
                      <p:nvPr/>
                    </p:nvPicPr>
                    <p:blipFill>
                      <a:blip r:embed="rId5"/>
                      <a:stretch>
                        <a:fillRect/>
                      </a:stretch>
                    </p:blipFill>
                    <p:spPr>
                      <a:xfrm>
                        <a:off x="1617472" y="3896464"/>
                        <a:ext cx="1387079" cy="1117997"/>
                      </a:xfrm>
                      <a:prstGeom prst="rect">
                        <a:avLst/>
                      </a:prstGeom>
                    </p:spPr>
                  </p:pic>
                </p:oleObj>
              </mc:Fallback>
            </mc:AlternateContent>
          </a:graphicData>
        </a:graphic>
      </p:graphicFrame>
      <p:sp>
        <p:nvSpPr>
          <p:cNvPr id="6" name="TextBox 5"/>
          <p:cNvSpPr txBox="1"/>
          <p:nvPr/>
        </p:nvSpPr>
        <p:spPr>
          <a:xfrm>
            <a:off x="3842796" y="4533658"/>
            <a:ext cx="3974037" cy="369332"/>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Then repeat for </a:t>
            </a:r>
            <a:r>
              <a:rPr lang="en-US" i="1" dirty="0" err="1">
                <a:solidFill>
                  <a:prstClr val="black"/>
                </a:solidFill>
                <a:latin typeface="Times New Roman" panose="02020603050405020304" pitchFamily="18" charset="0"/>
                <a:cs typeface="Times New Roman" panose="02020603050405020304" pitchFamily="18" charset="0"/>
              </a:rPr>
              <a:t>i</a:t>
            </a:r>
            <a:r>
              <a:rPr lang="en-US" dirty="0">
                <a:solidFill>
                  <a:prstClr val="black"/>
                </a:solidFill>
                <a:latin typeface="Calibri" panose="020F0502020204030204"/>
              </a:rPr>
              <a:t> = </a:t>
            </a:r>
            <a:r>
              <a:rPr lang="en-US" dirty="0">
                <a:solidFill>
                  <a:prstClr val="black"/>
                </a:solidFill>
                <a:latin typeface="Times New Roman" panose="02020603050405020304" pitchFamily="18" charset="0"/>
                <a:cs typeface="Times New Roman" panose="02020603050405020304" pitchFamily="18" charset="0"/>
              </a:rPr>
              <a:t>2, 3</a:t>
            </a:r>
            <a:r>
              <a:rPr lang="en-US" dirty="0">
                <a:solidFill>
                  <a:prstClr val="black"/>
                </a:solidFill>
                <a:latin typeface="Calibri" panose="020F0502020204030204"/>
              </a:rPr>
              <a:t>, etc. until </a:t>
            </a:r>
            <a:r>
              <a:rPr lang="en-US" i="1"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a:t>
            </a:r>
            <a:r>
              <a:rPr lang="en-US" dirty="0">
                <a:solidFill>
                  <a:prstClr val="black"/>
                </a:solidFill>
                <a:latin typeface="Times New Roman" panose="02020603050405020304" pitchFamily="18" charset="0"/>
                <a:cs typeface="Times New Roman" panose="02020603050405020304" pitchFamily="18" charset="0"/>
              </a:rPr>
              <a:t> = 1.0</a:t>
            </a:r>
          </a:p>
        </p:txBody>
      </p:sp>
      <p:sp>
        <p:nvSpPr>
          <p:cNvPr id="7" name="TextBox 6"/>
          <p:cNvSpPr txBox="1"/>
          <p:nvPr/>
        </p:nvSpPr>
        <p:spPr>
          <a:xfrm>
            <a:off x="638055" y="5576207"/>
            <a:ext cx="3446713" cy="369332"/>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The results as </a:t>
            </a:r>
            <a:r>
              <a:rPr lang="en-US" dirty="0">
                <a:solidFill>
                  <a:prstClr val="black"/>
                </a:solidFill>
                <a:latin typeface="Calibri" panose="020F0502020204030204"/>
                <a:sym typeface="Symbol" panose="05050102010706020507" pitchFamily="18" charset="2"/>
              </a:rPr>
              <a:t> are as shown next.</a:t>
            </a:r>
            <a:endParaRPr lang="en-US" dirty="0">
              <a:solidFill>
                <a:prstClr val="black"/>
              </a:solidFill>
              <a:latin typeface="Calibri" panose="020F0502020204030204"/>
            </a:endParaRPr>
          </a:p>
        </p:txBody>
      </p:sp>
    </p:spTree>
    <p:extLst>
      <p:ext uri="{BB962C8B-B14F-4D97-AF65-F5344CB8AC3E}">
        <p14:creationId xmlns:p14="http://schemas.microsoft.com/office/powerpoint/2010/main" val="638282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0225" y="1564481"/>
            <a:ext cx="5543550" cy="3729038"/>
          </a:xfrm>
          <a:prstGeom prst="rect">
            <a:avLst/>
          </a:prstGeom>
        </p:spPr>
      </p:pic>
      <p:sp>
        <p:nvSpPr>
          <p:cNvPr id="4" name="TextBox 3"/>
          <p:cNvSpPr txBox="1"/>
          <p:nvPr/>
        </p:nvSpPr>
        <p:spPr>
          <a:xfrm>
            <a:off x="2430684" y="1438877"/>
            <a:ext cx="1494320" cy="300082"/>
          </a:xfrm>
          <a:prstGeom prst="rect">
            <a:avLst/>
          </a:prstGeom>
          <a:noFill/>
        </p:spPr>
        <p:txBody>
          <a:bodyPr wrap="none" rtlCol="0">
            <a:spAutoFit/>
          </a:bodyPr>
          <a:lstStyle/>
          <a:p>
            <a:pPr defTabSz="685800" eaLnBrk="1" fontAlgn="auto" hangingPunct="1">
              <a:spcBef>
                <a:spcPts val="0"/>
              </a:spcBef>
              <a:spcAft>
                <a:spcPts val="0"/>
              </a:spcAft>
            </a:pPr>
            <a:r>
              <a:rPr lang="en-US" sz="1350" i="1" dirty="0">
                <a:solidFill>
                  <a:prstClr val="black"/>
                </a:solidFill>
                <a:latin typeface="Times New Roman" panose="02020603050405020304" pitchFamily="18" charset="0"/>
                <a:cs typeface="Times New Roman" panose="02020603050405020304" pitchFamily="18" charset="0"/>
              </a:rPr>
              <a:t>x</a:t>
            </a:r>
            <a:r>
              <a:rPr lang="en-US" sz="1350" i="1" baseline="-25000" dirty="0">
                <a:solidFill>
                  <a:prstClr val="black"/>
                </a:solidFill>
                <a:latin typeface="Times New Roman" panose="02020603050405020304" pitchFamily="18" charset="0"/>
                <a:cs typeface="Times New Roman" panose="02020603050405020304" pitchFamily="18" charset="0"/>
              </a:rPr>
              <a:t>1</a:t>
            </a:r>
            <a:r>
              <a:rPr lang="en-US" sz="1350" i="1" dirty="0">
                <a:solidFill>
                  <a:prstClr val="black"/>
                </a:solidFill>
                <a:latin typeface="Times New Roman" panose="02020603050405020304" pitchFamily="18" charset="0"/>
                <a:cs typeface="Times New Roman" panose="02020603050405020304" pitchFamily="18" charset="0"/>
              </a:rPr>
              <a:t>, x</a:t>
            </a:r>
            <a:r>
              <a:rPr lang="en-US" sz="1350" i="1" baseline="-25000" dirty="0">
                <a:solidFill>
                  <a:prstClr val="black"/>
                </a:solidFill>
                <a:latin typeface="Times New Roman" panose="02020603050405020304" pitchFamily="18" charset="0"/>
                <a:cs typeface="Times New Roman" panose="02020603050405020304" pitchFamily="18" charset="0"/>
              </a:rPr>
              <a:t>2 </a:t>
            </a:r>
            <a:r>
              <a:rPr lang="en-US" sz="1350" dirty="0">
                <a:solidFill>
                  <a:prstClr val="black"/>
                </a:solidFill>
                <a:latin typeface="Times New Roman" panose="02020603050405020304" pitchFamily="18" charset="0"/>
                <a:cs typeface="Times New Roman" panose="02020603050405020304" pitchFamily="18" charset="0"/>
              </a:rPr>
              <a:t>= (2,3), </a:t>
            </a:r>
            <a:r>
              <a:rPr lang="en-US" sz="135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 = 0</a:t>
            </a:r>
            <a:endParaRPr lang="en-US" sz="1350" dirty="0">
              <a:solidFill>
                <a:prstClr val="black"/>
              </a:solidFill>
              <a:latin typeface="Times New Roman" panose="02020603050405020304" pitchFamily="18" charset="0"/>
              <a:cs typeface="Times New Roman" panose="02020603050405020304" pitchFamily="18" charset="0"/>
            </a:endParaRPr>
          </a:p>
        </p:txBody>
      </p:sp>
      <p:cxnSp>
        <p:nvCxnSpPr>
          <p:cNvPr id="6" name="Straight Arrow Connector 5"/>
          <p:cNvCxnSpPr/>
          <p:nvPr/>
        </p:nvCxnSpPr>
        <p:spPr>
          <a:xfrm>
            <a:off x="3029674" y="1812162"/>
            <a:ext cx="1553901" cy="10764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828800" y="5388428"/>
            <a:ext cx="2466701" cy="369332"/>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Set of equations at </a:t>
            </a:r>
            <a:r>
              <a:rPr lang="en-US" dirty="0">
                <a:solidFill>
                  <a:prstClr val="black"/>
                </a:solidFill>
                <a:latin typeface="Calibri" panose="020F0502020204030204"/>
                <a:sym typeface="Symbol" panose="05050102010706020507" pitchFamily="18" charset="2"/>
              </a:rPr>
              <a:t> = 0</a:t>
            </a:r>
          </a:p>
        </p:txBody>
      </p:sp>
    </p:spTree>
    <p:extLst>
      <p:ext uri="{BB962C8B-B14F-4D97-AF65-F5344CB8AC3E}">
        <p14:creationId xmlns:p14="http://schemas.microsoft.com/office/powerpoint/2010/main" val="4120559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1750" y="1928813"/>
            <a:ext cx="4000500" cy="3000375"/>
          </a:xfrm>
          <a:prstGeom prst="rect">
            <a:avLst/>
          </a:prstGeom>
        </p:spPr>
      </p:pic>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1750" y="1928813"/>
            <a:ext cx="4000500" cy="3000375"/>
          </a:xfrm>
          <a:prstGeom prst="rect">
            <a:avLst/>
          </a:prstGeo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1750" y="1928813"/>
            <a:ext cx="4000500" cy="3000375"/>
          </a:xfrm>
          <a:prstGeom prst="rect">
            <a:avLst/>
          </a:prstGeom>
        </p:spPr>
      </p:pic>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1750" y="1928813"/>
            <a:ext cx="4000500" cy="3000375"/>
          </a:xfrm>
          <a:prstGeom prst="rect">
            <a:avLst/>
          </a:prstGeom>
        </p:spPr>
      </p:pic>
      <p:pic>
        <p:nvPicPr>
          <p:cNvPr id="30" name="Picture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71750" y="1928813"/>
            <a:ext cx="4000500" cy="3000375"/>
          </a:xfrm>
          <a:prstGeom prst="rect">
            <a:avLst/>
          </a:prstGeom>
        </p:spPr>
      </p:pic>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750" y="1928813"/>
            <a:ext cx="4000500" cy="3000375"/>
          </a:xfrm>
          <a:prstGeom prst="rect">
            <a:avLst/>
          </a:prstGeom>
        </p:spPr>
      </p:pic>
      <p:pic>
        <p:nvPicPr>
          <p:cNvPr id="32" name="Picture 3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71750" y="1928813"/>
            <a:ext cx="4000500" cy="3000375"/>
          </a:xfrm>
          <a:prstGeom prst="rect">
            <a:avLst/>
          </a:prstGeom>
        </p:spPr>
      </p:pic>
      <p:pic>
        <p:nvPicPr>
          <p:cNvPr id="33" name="Picture 3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71750" y="1928813"/>
            <a:ext cx="4000500" cy="3000375"/>
          </a:xfrm>
          <a:prstGeom prst="rect">
            <a:avLst/>
          </a:prstGeom>
        </p:spPr>
      </p:pic>
      <p:pic>
        <p:nvPicPr>
          <p:cNvPr id="34" name="Picture 3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71750" y="1928813"/>
            <a:ext cx="4000500" cy="3000375"/>
          </a:xfrm>
          <a:prstGeom prst="rect">
            <a:avLst/>
          </a:prstGeom>
        </p:spPr>
      </p:pic>
      <p:pic>
        <p:nvPicPr>
          <p:cNvPr id="35" name="Picture 3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71750" y="1928813"/>
            <a:ext cx="4000500" cy="3000375"/>
          </a:xfrm>
          <a:prstGeom prst="rect">
            <a:avLst/>
          </a:prstGeom>
        </p:spPr>
      </p:pic>
      <p:pic>
        <p:nvPicPr>
          <p:cNvPr id="36" name="Picture 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71750" y="1928813"/>
            <a:ext cx="4000500" cy="3000375"/>
          </a:xfrm>
          <a:prstGeom prst="rect">
            <a:avLst/>
          </a:prstGeom>
        </p:spPr>
      </p:pic>
      <p:pic>
        <p:nvPicPr>
          <p:cNvPr id="37" name="Picture 3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571750" y="1928813"/>
            <a:ext cx="4000500" cy="3000375"/>
          </a:xfrm>
          <a:prstGeom prst="rect">
            <a:avLst/>
          </a:prstGeom>
        </p:spPr>
      </p:pic>
      <p:pic>
        <p:nvPicPr>
          <p:cNvPr id="38" name="Picture 3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571750" y="1928813"/>
            <a:ext cx="4000500" cy="3000375"/>
          </a:xfrm>
          <a:prstGeom prst="rect">
            <a:avLst/>
          </a:prstGeom>
        </p:spPr>
      </p:pic>
      <p:pic>
        <p:nvPicPr>
          <p:cNvPr id="39" name="Picture 3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571750" y="1928813"/>
            <a:ext cx="4000500" cy="3000375"/>
          </a:xfrm>
          <a:prstGeom prst="rect">
            <a:avLst/>
          </a:prstGeom>
        </p:spPr>
      </p:pic>
      <p:pic>
        <p:nvPicPr>
          <p:cNvPr id="40" name="Picture 3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71750" y="1928813"/>
            <a:ext cx="4000500" cy="3000375"/>
          </a:xfrm>
          <a:prstGeom prst="rect">
            <a:avLst/>
          </a:prstGeom>
        </p:spPr>
      </p:pic>
      <p:pic>
        <p:nvPicPr>
          <p:cNvPr id="41" name="Picture 4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571750" y="1928813"/>
            <a:ext cx="4000500" cy="3000375"/>
          </a:xfrm>
          <a:prstGeom prst="rect">
            <a:avLst/>
          </a:prstGeom>
        </p:spPr>
      </p:pic>
      <p:pic>
        <p:nvPicPr>
          <p:cNvPr id="42" name="Picture 4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571750" y="1928813"/>
            <a:ext cx="4000500" cy="3000375"/>
          </a:xfrm>
          <a:prstGeom prst="rect">
            <a:avLst/>
          </a:prstGeom>
        </p:spPr>
      </p:pic>
      <p:pic>
        <p:nvPicPr>
          <p:cNvPr id="43" name="Picture 4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571750" y="1928813"/>
            <a:ext cx="4000500" cy="3000375"/>
          </a:xfrm>
          <a:prstGeom prst="rect">
            <a:avLst/>
          </a:prstGeom>
        </p:spPr>
      </p:pic>
      <p:pic>
        <p:nvPicPr>
          <p:cNvPr id="44" name="Picture 4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571750" y="1928813"/>
            <a:ext cx="4000500" cy="3000375"/>
          </a:xfrm>
          <a:prstGeom prst="rect">
            <a:avLst/>
          </a:prstGeom>
        </p:spPr>
      </p:pic>
      <p:pic>
        <p:nvPicPr>
          <p:cNvPr id="45" name="Picture 44"/>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571750" y="1928813"/>
            <a:ext cx="4000500" cy="3000375"/>
          </a:xfrm>
          <a:prstGeom prst="rect">
            <a:avLst/>
          </a:prstGeom>
        </p:spPr>
      </p:pic>
      <p:sp>
        <p:nvSpPr>
          <p:cNvPr id="46" name="TextBox 45"/>
          <p:cNvSpPr txBox="1"/>
          <p:nvPr/>
        </p:nvSpPr>
        <p:spPr>
          <a:xfrm>
            <a:off x="1909823" y="5024135"/>
            <a:ext cx="1552028" cy="300082"/>
          </a:xfrm>
          <a:prstGeom prst="rect">
            <a:avLst/>
          </a:prstGeom>
          <a:noFill/>
        </p:spPr>
        <p:txBody>
          <a:bodyPr wrap="none" rtlCol="0">
            <a:spAutoFit/>
          </a:bodyPr>
          <a:lstStyle/>
          <a:p>
            <a:pPr defTabSz="685800" eaLnBrk="1" fontAlgn="auto" hangingPunct="1">
              <a:spcBef>
                <a:spcPts val="0"/>
              </a:spcBef>
              <a:spcAft>
                <a:spcPts val="0"/>
              </a:spcAft>
            </a:pPr>
            <a:r>
              <a:rPr lang="en-US" sz="1350" i="1" dirty="0">
                <a:solidFill>
                  <a:prstClr val="black"/>
                </a:solidFill>
                <a:latin typeface="Times New Roman" panose="02020603050405020304" pitchFamily="18" charset="0"/>
                <a:cs typeface="Times New Roman" panose="02020603050405020304" pitchFamily="18" charset="0"/>
              </a:rPr>
              <a:t>x</a:t>
            </a:r>
            <a:r>
              <a:rPr lang="en-US" sz="1350" i="1" baseline="-25000" dirty="0">
                <a:solidFill>
                  <a:prstClr val="black"/>
                </a:solidFill>
                <a:latin typeface="Times New Roman" panose="02020603050405020304" pitchFamily="18" charset="0"/>
                <a:cs typeface="Times New Roman" panose="02020603050405020304" pitchFamily="18" charset="0"/>
              </a:rPr>
              <a:t>1</a:t>
            </a:r>
            <a:r>
              <a:rPr lang="en-US" sz="1350" i="1" dirty="0">
                <a:solidFill>
                  <a:prstClr val="black"/>
                </a:solidFill>
                <a:latin typeface="Times New Roman" panose="02020603050405020304" pitchFamily="18" charset="0"/>
                <a:cs typeface="Times New Roman" panose="02020603050405020304" pitchFamily="18" charset="0"/>
              </a:rPr>
              <a:t>, x</a:t>
            </a:r>
            <a:r>
              <a:rPr lang="en-US" sz="1350" i="1" baseline="-25000" dirty="0">
                <a:solidFill>
                  <a:prstClr val="black"/>
                </a:solidFill>
                <a:latin typeface="Times New Roman" panose="02020603050405020304" pitchFamily="18" charset="0"/>
                <a:cs typeface="Times New Roman" panose="02020603050405020304" pitchFamily="18" charset="0"/>
              </a:rPr>
              <a:t>2 </a:t>
            </a:r>
            <a:r>
              <a:rPr lang="en-US" sz="1350" dirty="0">
                <a:solidFill>
                  <a:prstClr val="black"/>
                </a:solidFill>
                <a:latin typeface="Times New Roman" panose="02020603050405020304" pitchFamily="18" charset="0"/>
                <a:cs typeface="Times New Roman" panose="02020603050405020304" pitchFamily="18" charset="0"/>
              </a:rPr>
              <a:t>= (-3,2), </a:t>
            </a:r>
            <a:r>
              <a:rPr lang="en-US" sz="135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 = 1</a:t>
            </a:r>
            <a:endParaRPr lang="en-US" sz="1350" dirty="0">
              <a:solidFill>
                <a:prstClr val="black"/>
              </a:solidFill>
              <a:latin typeface="Times New Roman" panose="02020603050405020304" pitchFamily="18" charset="0"/>
              <a:cs typeface="Times New Roman" panose="02020603050405020304" pitchFamily="18" charset="0"/>
            </a:endParaRPr>
          </a:p>
        </p:txBody>
      </p:sp>
      <p:cxnSp>
        <p:nvCxnSpPr>
          <p:cNvPr id="47" name="Straight Arrow Connector 46"/>
          <p:cNvCxnSpPr>
            <a:stCxn id="46" idx="0"/>
          </p:cNvCxnSpPr>
          <p:nvPr/>
        </p:nvCxnSpPr>
        <p:spPr>
          <a:xfrm flipV="1">
            <a:off x="2685837" y="3661219"/>
            <a:ext cx="1073042" cy="1362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22">
            <p14:nvContentPartPr>
              <p14:cNvPr id="2" name="Ink 1">
                <a:extLst>
                  <a:ext uri="{FF2B5EF4-FFF2-40B4-BE49-F238E27FC236}">
                    <a16:creationId xmlns:a16="http://schemas.microsoft.com/office/drawing/2014/main" id="{D50A8AEA-DADA-304E-5194-28BD5840D354}"/>
                  </a:ext>
                </a:extLst>
              </p14:cNvPr>
              <p14:cNvContentPartPr/>
              <p14:nvPr/>
            </p14:nvContentPartPr>
            <p14:xfrm>
              <a:off x="7613640" y="1911240"/>
              <a:ext cx="360" cy="360"/>
            </p14:xfrm>
          </p:contentPart>
        </mc:Choice>
        <mc:Fallback>
          <p:pic>
            <p:nvPicPr>
              <p:cNvPr id="2" name="Ink 1">
                <a:extLst>
                  <a:ext uri="{FF2B5EF4-FFF2-40B4-BE49-F238E27FC236}">
                    <a16:creationId xmlns:a16="http://schemas.microsoft.com/office/drawing/2014/main" id="{D50A8AEA-DADA-304E-5194-28BD5840D354}"/>
                  </a:ext>
                </a:extLst>
              </p:cNvPr>
              <p:cNvPicPr/>
              <p:nvPr/>
            </p:nvPicPr>
            <p:blipFill>
              <a:blip r:embed="rId23"/>
              <a:stretch>
                <a:fillRect/>
              </a:stretch>
            </p:blipFill>
            <p:spPr>
              <a:xfrm>
                <a:off x="7604280" y="1901880"/>
                <a:ext cx="19080" cy="19080"/>
              </a:xfrm>
              <a:prstGeom prst="rect">
                <a:avLst/>
              </a:prstGeom>
            </p:spPr>
          </p:pic>
        </mc:Fallback>
      </mc:AlternateContent>
    </p:spTree>
    <p:extLst>
      <p:ext uri="{BB962C8B-B14F-4D97-AF65-F5344CB8AC3E}">
        <p14:creationId xmlns:p14="http://schemas.microsoft.com/office/powerpoint/2010/main" val="63712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28"/>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29"/>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30"/>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31"/>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500"/>
                                  </p:stCondLst>
                                  <p:childTnLst>
                                    <p:set>
                                      <p:cBhvr>
                                        <p:cTn id="21" dur="1" fill="hold">
                                          <p:stCondLst>
                                            <p:cond delay="0"/>
                                          </p:stCondLst>
                                        </p:cTn>
                                        <p:tgtEl>
                                          <p:spTgt spid="32"/>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nodeType="afterEffect">
                                  <p:stCondLst>
                                    <p:cond delay="500"/>
                                  </p:stCondLst>
                                  <p:childTnLst>
                                    <p:set>
                                      <p:cBhvr>
                                        <p:cTn id="24" dur="1" fill="hold">
                                          <p:stCondLst>
                                            <p:cond delay="0"/>
                                          </p:stCondLst>
                                        </p:cTn>
                                        <p:tgtEl>
                                          <p:spTgt spid="33"/>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nodeType="afterEffect">
                                  <p:stCondLst>
                                    <p:cond delay="500"/>
                                  </p:stCondLst>
                                  <p:childTnLst>
                                    <p:set>
                                      <p:cBhvr>
                                        <p:cTn id="27" dur="1" fill="hold">
                                          <p:stCondLst>
                                            <p:cond delay="0"/>
                                          </p:stCondLst>
                                        </p:cTn>
                                        <p:tgtEl>
                                          <p:spTgt spid="34"/>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nodeType="afterEffect">
                                  <p:stCondLst>
                                    <p:cond delay="500"/>
                                  </p:stCondLst>
                                  <p:childTnLst>
                                    <p:set>
                                      <p:cBhvr>
                                        <p:cTn id="30" dur="1" fill="hold">
                                          <p:stCondLst>
                                            <p:cond delay="0"/>
                                          </p:stCondLst>
                                        </p:cTn>
                                        <p:tgtEl>
                                          <p:spTgt spid="35"/>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nodeType="afterEffect">
                                  <p:stCondLst>
                                    <p:cond delay="500"/>
                                  </p:stCondLst>
                                  <p:childTnLst>
                                    <p:set>
                                      <p:cBhvr>
                                        <p:cTn id="33" dur="1" fill="hold">
                                          <p:stCondLst>
                                            <p:cond delay="0"/>
                                          </p:stCondLst>
                                        </p:cTn>
                                        <p:tgtEl>
                                          <p:spTgt spid="36"/>
                                        </p:tgtEl>
                                        <p:attrNameLst>
                                          <p:attrName>style.visibility</p:attrName>
                                        </p:attrNameLst>
                                      </p:cBhvr>
                                      <p:to>
                                        <p:strVal val="visible"/>
                                      </p:to>
                                    </p:set>
                                  </p:childTnLst>
                                </p:cTn>
                              </p:par>
                            </p:childTnLst>
                          </p:cTn>
                        </p:par>
                        <p:par>
                          <p:cTn id="34" fill="hold">
                            <p:stCondLst>
                              <p:cond delay="4500"/>
                            </p:stCondLst>
                            <p:childTnLst>
                              <p:par>
                                <p:cTn id="35" presetID="1" presetClass="entr" presetSubtype="0" fill="hold" nodeType="afterEffect">
                                  <p:stCondLst>
                                    <p:cond delay="500"/>
                                  </p:stCondLst>
                                  <p:childTnLst>
                                    <p:set>
                                      <p:cBhvr>
                                        <p:cTn id="36" dur="1" fill="hold">
                                          <p:stCondLst>
                                            <p:cond delay="0"/>
                                          </p:stCondLst>
                                        </p:cTn>
                                        <p:tgtEl>
                                          <p:spTgt spid="37"/>
                                        </p:tgtEl>
                                        <p:attrNameLst>
                                          <p:attrName>style.visibility</p:attrName>
                                        </p:attrNameLst>
                                      </p:cBhvr>
                                      <p:to>
                                        <p:strVal val="visible"/>
                                      </p:to>
                                    </p:set>
                                  </p:childTnLst>
                                </p:cTn>
                              </p:par>
                            </p:childTnLst>
                          </p:cTn>
                        </p:par>
                        <p:par>
                          <p:cTn id="37" fill="hold">
                            <p:stCondLst>
                              <p:cond delay="5000"/>
                            </p:stCondLst>
                            <p:childTnLst>
                              <p:par>
                                <p:cTn id="38" presetID="1" presetClass="entr" presetSubtype="0" fill="hold" nodeType="afterEffect">
                                  <p:stCondLst>
                                    <p:cond delay="500"/>
                                  </p:stCondLst>
                                  <p:childTnLst>
                                    <p:set>
                                      <p:cBhvr>
                                        <p:cTn id="39" dur="1" fill="hold">
                                          <p:stCondLst>
                                            <p:cond delay="0"/>
                                          </p:stCondLst>
                                        </p:cTn>
                                        <p:tgtEl>
                                          <p:spTgt spid="38"/>
                                        </p:tgtEl>
                                        <p:attrNameLst>
                                          <p:attrName>style.visibility</p:attrName>
                                        </p:attrNameLst>
                                      </p:cBhvr>
                                      <p:to>
                                        <p:strVal val="visible"/>
                                      </p:to>
                                    </p:set>
                                  </p:childTnLst>
                                </p:cTn>
                              </p:par>
                            </p:childTnLst>
                          </p:cTn>
                        </p:par>
                        <p:par>
                          <p:cTn id="40" fill="hold">
                            <p:stCondLst>
                              <p:cond delay="5500"/>
                            </p:stCondLst>
                            <p:childTnLst>
                              <p:par>
                                <p:cTn id="41" presetID="1" presetClass="entr" presetSubtype="0" fill="hold" nodeType="afterEffect">
                                  <p:stCondLst>
                                    <p:cond delay="500"/>
                                  </p:stCondLst>
                                  <p:childTnLst>
                                    <p:set>
                                      <p:cBhvr>
                                        <p:cTn id="42" dur="1" fill="hold">
                                          <p:stCondLst>
                                            <p:cond delay="0"/>
                                          </p:stCondLst>
                                        </p:cTn>
                                        <p:tgtEl>
                                          <p:spTgt spid="39"/>
                                        </p:tgtEl>
                                        <p:attrNameLst>
                                          <p:attrName>style.visibility</p:attrName>
                                        </p:attrNameLst>
                                      </p:cBhvr>
                                      <p:to>
                                        <p:strVal val="visible"/>
                                      </p:to>
                                    </p:set>
                                  </p:childTnLst>
                                </p:cTn>
                              </p:par>
                            </p:childTnLst>
                          </p:cTn>
                        </p:par>
                        <p:par>
                          <p:cTn id="43" fill="hold">
                            <p:stCondLst>
                              <p:cond delay="6000"/>
                            </p:stCondLst>
                            <p:childTnLst>
                              <p:par>
                                <p:cTn id="44" presetID="1" presetClass="entr" presetSubtype="0" fill="hold" nodeType="afterEffect">
                                  <p:stCondLst>
                                    <p:cond delay="500"/>
                                  </p:stCondLst>
                                  <p:childTnLst>
                                    <p:set>
                                      <p:cBhvr>
                                        <p:cTn id="45" dur="1" fill="hold">
                                          <p:stCondLst>
                                            <p:cond delay="0"/>
                                          </p:stCondLst>
                                        </p:cTn>
                                        <p:tgtEl>
                                          <p:spTgt spid="40"/>
                                        </p:tgtEl>
                                        <p:attrNameLst>
                                          <p:attrName>style.visibility</p:attrName>
                                        </p:attrNameLst>
                                      </p:cBhvr>
                                      <p:to>
                                        <p:strVal val="visible"/>
                                      </p:to>
                                    </p:set>
                                  </p:childTnLst>
                                </p:cTn>
                              </p:par>
                            </p:childTnLst>
                          </p:cTn>
                        </p:par>
                        <p:par>
                          <p:cTn id="46" fill="hold">
                            <p:stCondLst>
                              <p:cond delay="6500"/>
                            </p:stCondLst>
                            <p:childTnLst>
                              <p:par>
                                <p:cTn id="47" presetID="1" presetClass="entr" presetSubtype="0" fill="hold" nodeType="afterEffect">
                                  <p:stCondLst>
                                    <p:cond delay="500"/>
                                  </p:stCondLst>
                                  <p:childTnLst>
                                    <p:set>
                                      <p:cBhvr>
                                        <p:cTn id="48" dur="1" fill="hold">
                                          <p:stCondLst>
                                            <p:cond delay="0"/>
                                          </p:stCondLst>
                                        </p:cTn>
                                        <p:tgtEl>
                                          <p:spTgt spid="41"/>
                                        </p:tgtEl>
                                        <p:attrNameLst>
                                          <p:attrName>style.visibility</p:attrName>
                                        </p:attrNameLst>
                                      </p:cBhvr>
                                      <p:to>
                                        <p:strVal val="visible"/>
                                      </p:to>
                                    </p:set>
                                  </p:childTnLst>
                                </p:cTn>
                              </p:par>
                            </p:childTnLst>
                          </p:cTn>
                        </p:par>
                        <p:par>
                          <p:cTn id="49" fill="hold">
                            <p:stCondLst>
                              <p:cond delay="7000"/>
                            </p:stCondLst>
                            <p:childTnLst>
                              <p:par>
                                <p:cTn id="50" presetID="1" presetClass="entr" presetSubtype="0" fill="hold" nodeType="afterEffect">
                                  <p:stCondLst>
                                    <p:cond delay="500"/>
                                  </p:stCondLst>
                                  <p:childTnLst>
                                    <p:set>
                                      <p:cBhvr>
                                        <p:cTn id="51" dur="1" fill="hold">
                                          <p:stCondLst>
                                            <p:cond delay="0"/>
                                          </p:stCondLst>
                                        </p:cTn>
                                        <p:tgtEl>
                                          <p:spTgt spid="42"/>
                                        </p:tgtEl>
                                        <p:attrNameLst>
                                          <p:attrName>style.visibility</p:attrName>
                                        </p:attrNameLst>
                                      </p:cBhvr>
                                      <p:to>
                                        <p:strVal val="visible"/>
                                      </p:to>
                                    </p:set>
                                  </p:childTnLst>
                                </p:cTn>
                              </p:par>
                            </p:childTnLst>
                          </p:cTn>
                        </p:par>
                        <p:par>
                          <p:cTn id="52" fill="hold">
                            <p:stCondLst>
                              <p:cond delay="7500"/>
                            </p:stCondLst>
                            <p:childTnLst>
                              <p:par>
                                <p:cTn id="53" presetID="1" presetClass="entr" presetSubtype="0" fill="hold" nodeType="afterEffect">
                                  <p:stCondLst>
                                    <p:cond delay="500"/>
                                  </p:stCondLst>
                                  <p:childTnLst>
                                    <p:set>
                                      <p:cBhvr>
                                        <p:cTn id="54" dur="1" fill="hold">
                                          <p:stCondLst>
                                            <p:cond delay="0"/>
                                          </p:stCondLst>
                                        </p:cTn>
                                        <p:tgtEl>
                                          <p:spTgt spid="43"/>
                                        </p:tgtEl>
                                        <p:attrNameLst>
                                          <p:attrName>style.visibility</p:attrName>
                                        </p:attrNameLst>
                                      </p:cBhvr>
                                      <p:to>
                                        <p:strVal val="visible"/>
                                      </p:to>
                                    </p:set>
                                  </p:childTnLst>
                                </p:cTn>
                              </p:par>
                            </p:childTnLst>
                          </p:cTn>
                        </p:par>
                        <p:par>
                          <p:cTn id="55" fill="hold">
                            <p:stCondLst>
                              <p:cond delay="8000"/>
                            </p:stCondLst>
                            <p:childTnLst>
                              <p:par>
                                <p:cTn id="56" presetID="1" presetClass="entr" presetSubtype="0" fill="hold" nodeType="afterEffect">
                                  <p:stCondLst>
                                    <p:cond delay="500"/>
                                  </p:stCondLst>
                                  <p:childTnLst>
                                    <p:set>
                                      <p:cBhvr>
                                        <p:cTn id="57" dur="1" fill="hold">
                                          <p:stCondLst>
                                            <p:cond delay="0"/>
                                          </p:stCondLst>
                                        </p:cTn>
                                        <p:tgtEl>
                                          <p:spTgt spid="44"/>
                                        </p:tgtEl>
                                        <p:attrNameLst>
                                          <p:attrName>style.visibility</p:attrName>
                                        </p:attrNameLst>
                                      </p:cBhvr>
                                      <p:to>
                                        <p:strVal val="visible"/>
                                      </p:to>
                                    </p:set>
                                  </p:childTnLst>
                                </p:cTn>
                              </p:par>
                            </p:childTnLst>
                          </p:cTn>
                        </p:par>
                        <p:par>
                          <p:cTn id="58" fill="hold">
                            <p:stCondLst>
                              <p:cond delay="8500"/>
                            </p:stCondLst>
                            <p:childTnLst>
                              <p:par>
                                <p:cTn id="59" presetID="1" presetClass="entr" presetSubtype="0" fill="hold" nodeType="afterEffect">
                                  <p:stCondLst>
                                    <p:cond delay="500"/>
                                  </p:stCondLst>
                                  <p:childTnLst>
                                    <p:set>
                                      <p:cBhvr>
                                        <p:cTn id="60" dur="1" fill="hold">
                                          <p:stCondLst>
                                            <p:cond delay="0"/>
                                          </p:stCondLst>
                                        </p:cTn>
                                        <p:tgtEl>
                                          <p:spTgt spid="45"/>
                                        </p:tgtEl>
                                        <p:attrNameLst>
                                          <p:attrName>style.visibility</p:attrName>
                                        </p:attrNameLst>
                                      </p:cBhvr>
                                      <p:to>
                                        <p:strVal val="visible"/>
                                      </p:to>
                                    </p:set>
                                  </p:childTnLst>
                                </p:cTn>
                              </p:par>
                            </p:childTnLst>
                          </p:cTn>
                        </p:par>
                        <p:par>
                          <p:cTn id="61" fill="hold">
                            <p:stCondLst>
                              <p:cond delay="9000"/>
                            </p:stCondLst>
                            <p:childTnLst>
                              <p:par>
                                <p:cTn id="62" presetID="1" presetClass="entr" presetSubtype="0" fill="hold" grpId="0" nodeType="afterEffect">
                                  <p:stCondLst>
                                    <p:cond delay="0"/>
                                  </p:stCondLst>
                                  <p:childTnLst>
                                    <p:set>
                                      <p:cBhvr>
                                        <p:cTn id="63" dur="1" fill="hold">
                                          <p:stCondLst>
                                            <p:cond delay="0"/>
                                          </p:stCondLst>
                                        </p:cTn>
                                        <p:tgtEl>
                                          <p:spTgt spid="46"/>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0225" y="1564481"/>
            <a:ext cx="5543550" cy="372903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0225" y="1564481"/>
            <a:ext cx="5543550" cy="3729038"/>
          </a:xfrm>
          <a:prstGeom prst="rect">
            <a:avLst/>
          </a:prstGeom>
        </p:spPr>
      </p:pic>
      <p:sp>
        <p:nvSpPr>
          <p:cNvPr id="5" name="TextBox 4"/>
          <p:cNvSpPr txBox="1"/>
          <p:nvPr/>
        </p:nvSpPr>
        <p:spPr>
          <a:xfrm>
            <a:off x="1319515" y="1994461"/>
            <a:ext cx="1042273" cy="300082"/>
          </a:xfrm>
          <a:prstGeom prst="rect">
            <a:avLst/>
          </a:prstGeom>
          <a:noFill/>
        </p:spPr>
        <p:txBody>
          <a:bodyPr wrap="none" rtlCol="0">
            <a:spAutoFit/>
          </a:bodyPr>
          <a:lstStyle/>
          <a:p>
            <a:pPr defTabSz="685800" eaLnBrk="1" fontAlgn="auto" hangingPunct="1">
              <a:spcBef>
                <a:spcPts val="0"/>
              </a:spcBef>
              <a:spcAft>
                <a:spcPts val="0"/>
              </a:spcAft>
            </a:pPr>
            <a:r>
              <a:rPr lang="en-US" sz="1350" i="1" dirty="0">
                <a:solidFill>
                  <a:prstClr val="black"/>
                </a:solidFill>
                <a:latin typeface="Times New Roman" panose="02020603050405020304" pitchFamily="18" charset="0"/>
                <a:cs typeface="Times New Roman" panose="02020603050405020304" pitchFamily="18" charset="0"/>
              </a:rPr>
              <a:t>x</a:t>
            </a:r>
            <a:r>
              <a:rPr lang="en-US" sz="1350" i="1" baseline="-25000" dirty="0">
                <a:solidFill>
                  <a:prstClr val="black"/>
                </a:solidFill>
                <a:latin typeface="Times New Roman" panose="02020603050405020304" pitchFamily="18" charset="0"/>
                <a:cs typeface="Times New Roman" panose="02020603050405020304" pitchFamily="18" charset="0"/>
              </a:rPr>
              <a:t>1</a:t>
            </a:r>
            <a:r>
              <a:rPr lang="en-US" sz="1350" i="1" dirty="0">
                <a:solidFill>
                  <a:prstClr val="black"/>
                </a:solidFill>
                <a:latin typeface="Times New Roman" panose="02020603050405020304" pitchFamily="18" charset="0"/>
                <a:cs typeface="Times New Roman" panose="02020603050405020304" pitchFamily="18" charset="0"/>
              </a:rPr>
              <a:t>, x</a:t>
            </a:r>
            <a:r>
              <a:rPr lang="en-US" sz="1350" i="1" baseline="-25000" dirty="0">
                <a:solidFill>
                  <a:prstClr val="black"/>
                </a:solidFill>
                <a:latin typeface="Times New Roman" panose="02020603050405020304" pitchFamily="18" charset="0"/>
                <a:cs typeface="Times New Roman" panose="02020603050405020304" pitchFamily="18" charset="0"/>
              </a:rPr>
              <a:t>2 </a:t>
            </a:r>
            <a:r>
              <a:rPr lang="en-US" sz="1350" dirty="0">
                <a:solidFill>
                  <a:prstClr val="black"/>
                </a:solidFill>
                <a:latin typeface="Times New Roman" panose="02020603050405020304" pitchFamily="18" charset="0"/>
                <a:cs typeface="Times New Roman" panose="02020603050405020304" pitchFamily="18" charset="0"/>
              </a:rPr>
              <a:t>= (2,3)</a:t>
            </a:r>
          </a:p>
        </p:txBody>
      </p:sp>
      <p:sp>
        <p:nvSpPr>
          <p:cNvPr id="6" name="TextBox 5"/>
          <p:cNvSpPr txBox="1"/>
          <p:nvPr/>
        </p:nvSpPr>
        <p:spPr>
          <a:xfrm>
            <a:off x="7022939" y="3366062"/>
            <a:ext cx="1099981" cy="300082"/>
          </a:xfrm>
          <a:prstGeom prst="rect">
            <a:avLst/>
          </a:prstGeom>
          <a:noFill/>
        </p:spPr>
        <p:txBody>
          <a:bodyPr wrap="none" rtlCol="0">
            <a:spAutoFit/>
          </a:bodyPr>
          <a:lstStyle/>
          <a:p>
            <a:pPr defTabSz="685800" eaLnBrk="1" fontAlgn="auto" hangingPunct="1">
              <a:spcBef>
                <a:spcPts val="0"/>
              </a:spcBef>
              <a:spcAft>
                <a:spcPts val="0"/>
              </a:spcAft>
            </a:pPr>
            <a:r>
              <a:rPr lang="en-US" sz="1350" i="1" dirty="0">
                <a:solidFill>
                  <a:prstClr val="black"/>
                </a:solidFill>
                <a:latin typeface="Times New Roman" panose="02020603050405020304" pitchFamily="18" charset="0"/>
                <a:cs typeface="Times New Roman" panose="02020603050405020304" pitchFamily="18" charset="0"/>
              </a:rPr>
              <a:t>x</a:t>
            </a:r>
            <a:r>
              <a:rPr lang="en-US" sz="1350" i="1" baseline="-25000" dirty="0">
                <a:solidFill>
                  <a:prstClr val="black"/>
                </a:solidFill>
                <a:latin typeface="Times New Roman" panose="02020603050405020304" pitchFamily="18" charset="0"/>
                <a:cs typeface="Times New Roman" panose="02020603050405020304" pitchFamily="18" charset="0"/>
              </a:rPr>
              <a:t>1</a:t>
            </a:r>
            <a:r>
              <a:rPr lang="en-US" sz="1350" i="1" dirty="0">
                <a:solidFill>
                  <a:prstClr val="black"/>
                </a:solidFill>
                <a:latin typeface="Times New Roman" panose="02020603050405020304" pitchFamily="18" charset="0"/>
                <a:cs typeface="Times New Roman" panose="02020603050405020304" pitchFamily="18" charset="0"/>
              </a:rPr>
              <a:t>, x</a:t>
            </a:r>
            <a:r>
              <a:rPr lang="en-US" sz="1350" i="1" baseline="-25000" dirty="0">
                <a:solidFill>
                  <a:prstClr val="black"/>
                </a:solidFill>
                <a:latin typeface="Times New Roman" panose="02020603050405020304" pitchFamily="18" charset="0"/>
                <a:cs typeface="Times New Roman" panose="02020603050405020304" pitchFamily="18" charset="0"/>
              </a:rPr>
              <a:t>2 </a:t>
            </a:r>
            <a:r>
              <a:rPr lang="en-US" sz="1350" dirty="0">
                <a:solidFill>
                  <a:prstClr val="black"/>
                </a:solidFill>
                <a:latin typeface="Times New Roman" panose="02020603050405020304" pitchFamily="18" charset="0"/>
                <a:cs typeface="Times New Roman" panose="02020603050405020304" pitchFamily="18" charset="0"/>
              </a:rPr>
              <a:t>= (-3,2)</a:t>
            </a:r>
          </a:p>
        </p:txBody>
      </p:sp>
      <p:sp>
        <p:nvSpPr>
          <p:cNvPr id="2" name="TextBox 1"/>
          <p:cNvSpPr txBox="1"/>
          <p:nvPr/>
        </p:nvSpPr>
        <p:spPr>
          <a:xfrm>
            <a:off x="2465615" y="5445578"/>
            <a:ext cx="4411913" cy="369332"/>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Progression of </a:t>
            </a:r>
            <a:r>
              <a:rPr lang="en-US" i="1" dirty="0">
                <a:solidFill>
                  <a:prstClr val="black"/>
                </a:solidFill>
                <a:latin typeface="Times New Roman" panose="02020603050405020304" pitchFamily="18" charset="0"/>
                <a:cs typeface="Times New Roman" panose="02020603050405020304" pitchFamily="18" charset="0"/>
              </a:rPr>
              <a:t>x</a:t>
            </a:r>
            <a:r>
              <a:rPr lang="en-US" i="1" baseline="-25000" dirty="0">
                <a:solidFill>
                  <a:prstClr val="black"/>
                </a:solidFill>
                <a:latin typeface="Times New Roman" panose="02020603050405020304" pitchFamily="18" charset="0"/>
                <a:cs typeface="Times New Roman" panose="02020603050405020304" pitchFamily="18" charset="0"/>
              </a:rPr>
              <a:t>1</a:t>
            </a:r>
            <a:r>
              <a:rPr lang="en-US" dirty="0">
                <a:solidFill>
                  <a:prstClr val="black"/>
                </a:solidFill>
                <a:latin typeface="Calibri" panose="020F0502020204030204"/>
              </a:rPr>
              <a:t> and </a:t>
            </a:r>
            <a:r>
              <a:rPr lang="en-US" i="1" dirty="0">
                <a:solidFill>
                  <a:prstClr val="black"/>
                </a:solidFill>
                <a:latin typeface="Times New Roman" panose="02020603050405020304" pitchFamily="18" charset="0"/>
                <a:cs typeface="Times New Roman" panose="02020603050405020304" pitchFamily="18" charset="0"/>
              </a:rPr>
              <a:t>x</a:t>
            </a:r>
            <a:r>
              <a:rPr lang="en-US" i="1" baseline="-25000" dirty="0">
                <a:solidFill>
                  <a:prstClr val="black"/>
                </a:solidFill>
                <a:latin typeface="Times New Roman" panose="02020603050405020304" pitchFamily="18" charset="0"/>
                <a:cs typeface="Times New Roman" panose="02020603050405020304" pitchFamily="18" charset="0"/>
              </a:rPr>
              <a:t>2</a:t>
            </a:r>
            <a:r>
              <a:rPr lang="en-US" dirty="0">
                <a:solidFill>
                  <a:prstClr val="black"/>
                </a:solidFill>
                <a:latin typeface="Calibri" panose="020F0502020204030204"/>
              </a:rPr>
              <a:t> as </a:t>
            </a:r>
            <a:r>
              <a:rPr lang="en-US" i="1" dirty="0">
                <a:solidFill>
                  <a:prstClr val="black"/>
                </a:solidFill>
                <a:latin typeface="Calibri" panose="020F0502020204030204"/>
                <a:sym typeface="Symbol" panose="05050102010706020507" pitchFamily="18" charset="2"/>
              </a:rPr>
              <a:t></a:t>
            </a:r>
            <a:r>
              <a:rPr lang="en-US" dirty="0">
                <a:solidFill>
                  <a:prstClr val="black"/>
                </a:solidFill>
                <a:latin typeface="Calibri" panose="020F0502020204030204"/>
                <a:sym typeface="Symbol" panose="05050102010706020507" pitchFamily="18" charset="2"/>
              </a:rPr>
              <a:t> goes from 0 to 1</a:t>
            </a:r>
            <a:endParaRPr lang="en-US" dirty="0">
              <a:solidFill>
                <a:prstClr val="black"/>
              </a:solidFill>
              <a:latin typeface="Calibri" panose="020F0502020204030204"/>
            </a:endParaRPr>
          </a:p>
        </p:txBody>
      </p:sp>
    </p:spTree>
    <p:extLst>
      <p:ext uri="{BB962C8B-B14F-4D97-AF65-F5344CB8AC3E}">
        <p14:creationId xmlns:p14="http://schemas.microsoft.com/office/powerpoint/2010/main" val="1200226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500"/>
                                        <p:tgtEl>
                                          <p:spTgt spid="4"/>
                                        </p:tgtEl>
                                      </p:cBhvr>
                                    </p:animEffect>
                                  </p:childTnLst>
                                </p:cTn>
                              </p:par>
                            </p:childTnLst>
                          </p:cTn>
                        </p:par>
                        <p:par>
                          <p:cTn id="8" fill="hold">
                            <p:stCondLst>
                              <p:cond delay="2500"/>
                            </p:stCondLst>
                            <p:childTnLst>
                              <p:par>
                                <p:cTn id="9" presetID="1"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49087" y="1632858"/>
            <a:ext cx="8005354" cy="923330"/>
          </a:xfrm>
          <a:prstGeom prst="rect">
            <a:avLst/>
          </a:prstGeom>
          <a:noFill/>
        </p:spPr>
        <p:txBody>
          <a:bodyPr wrap="square" rtlCol="0">
            <a:spAutoFit/>
          </a:bodyPr>
          <a:lstStyle/>
          <a:p>
            <a:pPr defTabSz="685800" eaLnBrk="1" fontAlgn="auto" hangingPunct="1">
              <a:spcBef>
                <a:spcPts val="0"/>
              </a:spcBef>
              <a:spcAft>
                <a:spcPts val="0"/>
              </a:spcAft>
            </a:pPr>
            <a:r>
              <a:rPr lang="en-US" dirty="0" err="1">
                <a:solidFill>
                  <a:prstClr val="black"/>
                </a:solidFill>
                <a:latin typeface="Calibri" panose="020F0502020204030204"/>
              </a:rPr>
              <a:t>Homotopy</a:t>
            </a:r>
            <a:r>
              <a:rPr lang="en-US" dirty="0">
                <a:solidFill>
                  <a:prstClr val="black"/>
                </a:solidFill>
                <a:latin typeface="Calibri" panose="020F0502020204030204"/>
              </a:rPr>
              <a:t> is used when the original system may become ill-conditioned.  The Jacobian of the merged systems remains non-singular even when the Jacobian of the original system becomes singular:</a:t>
            </a:r>
          </a:p>
        </p:txBody>
      </p:sp>
      <p:graphicFrame>
        <p:nvGraphicFramePr>
          <p:cNvPr id="5" name="Object 4"/>
          <p:cNvGraphicFramePr>
            <a:graphicFrameLocks noChangeAspect="1"/>
          </p:cNvGraphicFramePr>
          <p:nvPr/>
        </p:nvGraphicFramePr>
        <p:xfrm>
          <a:off x="3502105" y="2629853"/>
          <a:ext cx="2705100" cy="451247"/>
        </p:xfrm>
        <a:graphic>
          <a:graphicData uri="http://schemas.openxmlformats.org/presentationml/2006/ole">
            <mc:AlternateContent xmlns:mc="http://schemas.openxmlformats.org/markup-compatibility/2006">
              <mc:Choice xmlns:v="urn:schemas-microsoft-com:vml" Requires="v">
                <p:oleObj name="Equation" r:id="rId2" imgW="1663560" imgH="279360" progId="Equation.3">
                  <p:embed/>
                </p:oleObj>
              </mc:Choice>
              <mc:Fallback>
                <p:oleObj name="Equation" r:id="rId2" imgW="1663560" imgH="279360" progId="Equation.3">
                  <p:embed/>
                  <p:pic>
                    <p:nvPicPr>
                      <p:cNvPr id="5" name="Object 4"/>
                      <p:cNvPicPr/>
                      <p:nvPr/>
                    </p:nvPicPr>
                    <p:blipFill>
                      <a:blip r:embed="rId3"/>
                      <a:stretch>
                        <a:fillRect/>
                      </a:stretch>
                    </p:blipFill>
                    <p:spPr>
                      <a:xfrm>
                        <a:off x="3502105" y="2629853"/>
                        <a:ext cx="2705100" cy="451247"/>
                      </a:xfrm>
                      <a:prstGeom prst="rect">
                        <a:avLst/>
                      </a:prstGeom>
                    </p:spPr>
                  </p:pic>
                </p:oleObj>
              </mc:Fallback>
            </mc:AlternateContent>
          </a:graphicData>
        </a:graphic>
      </p:graphicFrame>
      <p:sp>
        <p:nvSpPr>
          <p:cNvPr id="6" name="Left Brace 5"/>
          <p:cNvSpPr/>
          <p:nvPr/>
        </p:nvSpPr>
        <p:spPr>
          <a:xfrm rot="16200000">
            <a:off x="4930140" y="2876550"/>
            <a:ext cx="160020" cy="693420"/>
          </a:xfrm>
          <a:prstGeom prst="leftBrace">
            <a:avLst>
              <a:gd name="adj1" fmla="val 8333"/>
              <a:gd name="adj2" fmla="val 4780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eaLnBrk="1" fontAlgn="auto" hangingPunct="1">
              <a:spcBef>
                <a:spcPts val="0"/>
              </a:spcBef>
              <a:spcAft>
                <a:spcPts val="0"/>
              </a:spcAft>
            </a:pPr>
            <a:endParaRPr lang="en-US" sz="1350">
              <a:solidFill>
                <a:prstClr val="black"/>
              </a:solidFill>
              <a:latin typeface="Calibri" panose="020F0502020204030204"/>
            </a:endParaRPr>
          </a:p>
        </p:txBody>
      </p:sp>
      <p:sp>
        <p:nvSpPr>
          <p:cNvPr id="7" name="TextBox 6"/>
          <p:cNvSpPr txBox="1"/>
          <p:nvPr/>
        </p:nvSpPr>
        <p:spPr>
          <a:xfrm>
            <a:off x="4366261" y="3379470"/>
            <a:ext cx="1301959"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May be singular</a:t>
            </a:r>
          </a:p>
        </p:txBody>
      </p:sp>
      <p:sp>
        <p:nvSpPr>
          <p:cNvPr id="8" name="Left Brace 7"/>
          <p:cNvSpPr/>
          <p:nvPr/>
        </p:nvSpPr>
        <p:spPr>
          <a:xfrm rot="16200000">
            <a:off x="4251960" y="4019550"/>
            <a:ext cx="281940" cy="223266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eaLnBrk="1" fontAlgn="auto" hangingPunct="1">
              <a:spcBef>
                <a:spcPts val="0"/>
              </a:spcBef>
              <a:spcAft>
                <a:spcPts val="0"/>
              </a:spcAft>
            </a:pPr>
            <a:endParaRPr lang="en-US" sz="1350">
              <a:solidFill>
                <a:prstClr val="black"/>
              </a:solidFill>
              <a:latin typeface="Calibri" panose="020F0502020204030204"/>
            </a:endParaRPr>
          </a:p>
        </p:txBody>
      </p:sp>
      <p:graphicFrame>
        <p:nvGraphicFramePr>
          <p:cNvPr id="9" name="Object 8"/>
          <p:cNvGraphicFramePr>
            <a:graphicFrameLocks noChangeAspect="1"/>
          </p:cNvGraphicFramePr>
          <p:nvPr/>
        </p:nvGraphicFramePr>
        <p:xfrm>
          <a:off x="1684310" y="4465906"/>
          <a:ext cx="6296025" cy="451247"/>
        </p:xfrm>
        <a:graphic>
          <a:graphicData uri="http://schemas.openxmlformats.org/presentationml/2006/ole">
            <mc:AlternateContent xmlns:mc="http://schemas.openxmlformats.org/markup-compatibility/2006">
              <mc:Choice xmlns:v="urn:schemas-microsoft-com:vml" Requires="v">
                <p:oleObj name="Equation" r:id="rId4" imgW="3873240" imgH="279360" progId="Equation.3">
                  <p:embed/>
                </p:oleObj>
              </mc:Choice>
              <mc:Fallback>
                <p:oleObj name="Equation" r:id="rId4" imgW="3873240" imgH="279360" progId="Equation.3">
                  <p:embed/>
                  <p:pic>
                    <p:nvPicPr>
                      <p:cNvPr id="9" name="Object 8"/>
                      <p:cNvPicPr/>
                      <p:nvPr/>
                    </p:nvPicPr>
                    <p:blipFill>
                      <a:blip r:embed="rId5"/>
                      <a:stretch>
                        <a:fillRect/>
                      </a:stretch>
                    </p:blipFill>
                    <p:spPr>
                      <a:xfrm>
                        <a:off x="1684310" y="4465906"/>
                        <a:ext cx="6296025" cy="451247"/>
                      </a:xfrm>
                      <a:prstGeom prst="rect">
                        <a:avLst/>
                      </a:prstGeom>
                    </p:spPr>
                  </p:pic>
                </p:oleObj>
              </mc:Fallback>
            </mc:AlternateContent>
          </a:graphicData>
        </a:graphic>
      </p:graphicFrame>
      <p:sp>
        <p:nvSpPr>
          <p:cNvPr id="10" name="TextBox 9"/>
          <p:cNvSpPr txBox="1"/>
          <p:nvPr/>
        </p:nvSpPr>
        <p:spPr>
          <a:xfrm>
            <a:off x="853440" y="2678430"/>
            <a:ext cx="1815177" cy="369332"/>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Newton-Raphson</a:t>
            </a:r>
          </a:p>
        </p:txBody>
      </p:sp>
      <p:sp>
        <p:nvSpPr>
          <p:cNvPr id="11" name="TextBox 10"/>
          <p:cNvSpPr txBox="1"/>
          <p:nvPr/>
        </p:nvSpPr>
        <p:spPr>
          <a:xfrm>
            <a:off x="906780" y="4103370"/>
            <a:ext cx="1178336" cy="369332"/>
          </a:xfrm>
          <a:prstGeom prst="rect">
            <a:avLst/>
          </a:prstGeom>
          <a:noFill/>
        </p:spPr>
        <p:txBody>
          <a:bodyPr wrap="none" rtlCol="0">
            <a:spAutoFit/>
          </a:bodyPr>
          <a:lstStyle/>
          <a:p>
            <a:pPr defTabSz="685800" eaLnBrk="1" fontAlgn="auto" hangingPunct="1">
              <a:spcBef>
                <a:spcPts val="0"/>
              </a:spcBef>
              <a:spcAft>
                <a:spcPts val="0"/>
              </a:spcAft>
            </a:pPr>
            <a:r>
              <a:rPr lang="en-US" dirty="0" err="1">
                <a:solidFill>
                  <a:prstClr val="black"/>
                </a:solidFill>
                <a:latin typeface="Calibri" panose="020F0502020204030204"/>
              </a:rPr>
              <a:t>Homotopy</a:t>
            </a:r>
            <a:endParaRPr lang="en-US" dirty="0">
              <a:solidFill>
                <a:prstClr val="black"/>
              </a:solidFill>
              <a:latin typeface="Calibri" panose="020F0502020204030204"/>
            </a:endParaRPr>
          </a:p>
        </p:txBody>
      </p:sp>
      <p:sp>
        <p:nvSpPr>
          <p:cNvPr id="13" name="TextBox 12"/>
          <p:cNvSpPr txBox="1"/>
          <p:nvPr/>
        </p:nvSpPr>
        <p:spPr>
          <a:xfrm>
            <a:off x="3817620" y="5337810"/>
            <a:ext cx="1088760"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Non-singular</a:t>
            </a:r>
          </a:p>
        </p:txBody>
      </p:sp>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30CDED71-9E8A-853A-D74D-D35723A7E6E6}"/>
                  </a:ext>
                </a:extLst>
              </p14:cNvPr>
              <p14:cNvContentPartPr/>
              <p14:nvPr/>
            </p14:nvContentPartPr>
            <p14:xfrm>
              <a:off x="3645000" y="1562040"/>
              <a:ext cx="4077000" cy="3296160"/>
            </p14:xfrm>
          </p:contentPart>
        </mc:Choice>
        <mc:Fallback>
          <p:pic>
            <p:nvPicPr>
              <p:cNvPr id="2" name="Ink 1">
                <a:extLst>
                  <a:ext uri="{FF2B5EF4-FFF2-40B4-BE49-F238E27FC236}">
                    <a16:creationId xmlns:a16="http://schemas.microsoft.com/office/drawing/2014/main" id="{30CDED71-9E8A-853A-D74D-D35723A7E6E6}"/>
                  </a:ext>
                </a:extLst>
              </p:cNvPr>
              <p:cNvPicPr/>
              <p:nvPr/>
            </p:nvPicPr>
            <p:blipFill>
              <a:blip r:embed="rId7"/>
              <a:stretch>
                <a:fillRect/>
              </a:stretch>
            </p:blipFill>
            <p:spPr>
              <a:xfrm>
                <a:off x="3635640" y="1552680"/>
                <a:ext cx="4095720" cy="3314880"/>
              </a:xfrm>
              <a:prstGeom prst="rect">
                <a:avLst/>
              </a:prstGeom>
            </p:spPr>
          </p:pic>
        </mc:Fallback>
      </mc:AlternateContent>
    </p:spTree>
    <p:extLst>
      <p:ext uri="{BB962C8B-B14F-4D97-AF65-F5344CB8AC3E}">
        <p14:creationId xmlns:p14="http://schemas.microsoft.com/office/powerpoint/2010/main" val="828953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10" grpId="0"/>
      <p:bldP spid="11" grpId="0"/>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3C933C-40EA-B72A-2E5E-F24FE1229279}"/>
              </a:ext>
            </a:extLst>
          </p:cNvPr>
          <p:cNvSpPr txBox="1"/>
          <p:nvPr/>
        </p:nvSpPr>
        <p:spPr>
          <a:xfrm>
            <a:off x="3036498" y="2769079"/>
            <a:ext cx="6426679" cy="369332"/>
          </a:xfrm>
          <a:prstGeom prst="rect">
            <a:avLst/>
          </a:prstGeom>
          <a:noFill/>
        </p:spPr>
        <p:txBody>
          <a:bodyPr wrap="square" rtlCol="0">
            <a:spAutoFit/>
          </a:bodyPr>
          <a:lstStyle/>
          <a:p>
            <a:r>
              <a:rPr lang="en-US" dirty="0"/>
              <a:t>Power System Applications</a:t>
            </a:r>
          </a:p>
        </p:txBody>
      </p:sp>
    </p:spTree>
    <p:extLst>
      <p:ext uri="{BB962C8B-B14F-4D97-AF65-F5344CB8AC3E}">
        <p14:creationId xmlns:p14="http://schemas.microsoft.com/office/powerpoint/2010/main" val="2143265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3234" y="1609230"/>
            <a:ext cx="2421446" cy="2244844"/>
          </a:xfrm>
          <a:prstGeom prst="rect">
            <a:avLst/>
          </a:prstGeom>
        </p:spPr>
      </p:pic>
      <p:sp>
        <p:nvSpPr>
          <p:cNvPr id="4" name="TextBox 3"/>
          <p:cNvSpPr txBox="1"/>
          <p:nvPr/>
        </p:nvSpPr>
        <p:spPr>
          <a:xfrm>
            <a:off x="3574733" y="1543051"/>
            <a:ext cx="5066348" cy="923330"/>
          </a:xfrm>
          <a:prstGeom prst="rect">
            <a:avLst/>
          </a:prstGeom>
          <a:noFill/>
        </p:spPr>
        <p:txBody>
          <a:bodyPr wrap="squar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Find the voltage magnitudes, phase angles, and line flows for the small power system with the following system parameters in per unit:</a:t>
            </a:r>
          </a:p>
        </p:txBody>
      </p:sp>
      <p:sp>
        <p:nvSpPr>
          <p:cNvPr id="5" name="TextBox 4"/>
          <p:cNvSpPr txBox="1"/>
          <p:nvPr/>
        </p:nvSpPr>
        <p:spPr>
          <a:xfrm>
            <a:off x="1414463" y="4226243"/>
            <a:ext cx="983283" cy="369332"/>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Knowns:</a:t>
            </a:r>
          </a:p>
        </p:txBody>
      </p:sp>
      <p:sp>
        <p:nvSpPr>
          <p:cNvPr id="6" name="Oval 5"/>
          <p:cNvSpPr/>
          <p:nvPr/>
        </p:nvSpPr>
        <p:spPr>
          <a:xfrm>
            <a:off x="6900863" y="3710464"/>
            <a:ext cx="462915" cy="282893"/>
          </a:xfrm>
          <a:prstGeom prst="ellipse">
            <a:avLst/>
          </a:prstGeom>
          <a:noFill/>
          <a:ln w="254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7" name="Oval 6"/>
          <p:cNvSpPr/>
          <p:nvPr/>
        </p:nvSpPr>
        <p:spPr>
          <a:xfrm>
            <a:off x="6303645" y="3431857"/>
            <a:ext cx="462915" cy="282893"/>
          </a:xfrm>
          <a:prstGeom prst="ellipse">
            <a:avLst/>
          </a:prstGeom>
          <a:noFill/>
          <a:ln w="254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8" name="Oval 7"/>
          <p:cNvSpPr/>
          <p:nvPr/>
        </p:nvSpPr>
        <p:spPr>
          <a:xfrm>
            <a:off x="7529513" y="3710464"/>
            <a:ext cx="462915" cy="282893"/>
          </a:xfrm>
          <a:prstGeom prst="ellipse">
            <a:avLst/>
          </a:prstGeom>
          <a:noFill/>
          <a:ln w="254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9" name="Oval 8"/>
          <p:cNvSpPr/>
          <p:nvPr/>
        </p:nvSpPr>
        <p:spPr>
          <a:xfrm>
            <a:off x="6303645" y="3710464"/>
            <a:ext cx="462915" cy="282893"/>
          </a:xfrm>
          <a:prstGeom prst="ellipse">
            <a:avLst/>
          </a:prstGeom>
          <a:noFill/>
          <a:ln w="254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graphicFrame>
        <p:nvGraphicFramePr>
          <p:cNvPr id="14" name="Table 13"/>
          <p:cNvGraphicFramePr>
            <a:graphicFrameLocks noGrp="1"/>
          </p:cNvGraphicFramePr>
          <p:nvPr>
            <p:extLst>
              <p:ext uri="{D42A27DB-BD31-4B8C-83A1-F6EECF244321}">
                <p14:modId xmlns:p14="http://schemas.microsoft.com/office/powerpoint/2010/main" val="1063573355"/>
              </p:ext>
            </p:extLst>
          </p:nvPr>
        </p:nvGraphicFramePr>
        <p:xfrm>
          <a:off x="4411596" y="2925765"/>
          <a:ext cx="4285295" cy="1057275"/>
        </p:xfrm>
        <a:graphic>
          <a:graphicData uri="http://schemas.openxmlformats.org/drawingml/2006/table">
            <a:tbl>
              <a:tblPr firstRow="1" bandRow="1">
                <a:tableStyleId>{5A111915-BE36-4E01-A7E5-04B1672EAD32}</a:tableStyleId>
              </a:tblPr>
              <a:tblGrid>
                <a:gridCol w="612185">
                  <a:extLst>
                    <a:ext uri="{9D8B030D-6E8A-4147-A177-3AD203B41FA5}">
                      <a16:colId xmlns:a16="http://schemas.microsoft.com/office/drawing/2014/main" val="20000"/>
                    </a:ext>
                  </a:extLst>
                </a:gridCol>
                <a:gridCol w="612185">
                  <a:extLst>
                    <a:ext uri="{9D8B030D-6E8A-4147-A177-3AD203B41FA5}">
                      <a16:colId xmlns:a16="http://schemas.microsoft.com/office/drawing/2014/main" val="20001"/>
                    </a:ext>
                  </a:extLst>
                </a:gridCol>
                <a:gridCol w="612185">
                  <a:extLst>
                    <a:ext uri="{9D8B030D-6E8A-4147-A177-3AD203B41FA5}">
                      <a16:colId xmlns:a16="http://schemas.microsoft.com/office/drawing/2014/main" val="20002"/>
                    </a:ext>
                  </a:extLst>
                </a:gridCol>
                <a:gridCol w="612185">
                  <a:extLst>
                    <a:ext uri="{9D8B030D-6E8A-4147-A177-3AD203B41FA5}">
                      <a16:colId xmlns:a16="http://schemas.microsoft.com/office/drawing/2014/main" val="20003"/>
                    </a:ext>
                  </a:extLst>
                </a:gridCol>
                <a:gridCol w="612185">
                  <a:extLst>
                    <a:ext uri="{9D8B030D-6E8A-4147-A177-3AD203B41FA5}">
                      <a16:colId xmlns:a16="http://schemas.microsoft.com/office/drawing/2014/main" val="20004"/>
                    </a:ext>
                  </a:extLst>
                </a:gridCol>
                <a:gridCol w="612185">
                  <a:extLst>
                    <a:ext uri="{9D8B030D-6E8A-4147-A177-3AD203B41FA5}">
                      <a16:colId xmlns:a16="http://schemas.microsoft.com/office/drawing/2014/main" val="20005"/>
                    </a:ext>
                  </a:extLst>
                </a:gridCol>
                <a:gridCol w="612185">
                  <a:extLst>
                    <a:ext uri="{9D8B030D-6E8A-4147-A177-3AD203B41FA5}">
                      <a16:colId xmlns:a16="http://schemas.microsoft.com/office/drawing/2014/main" val="20006"/>
                    </a:ext>
                  </a:extLst>
                </a:gridCol>
              </a:tblGrid>
              <a:tr h="222885">
                <a:tc>
                  <a:txBody>
                    <a:bodyPr/>
                    <a:lstStyle/>
                    <a:p>
                      <a:r>
                        <a:rPr lang="en-US" sz="1000" dirty="0"/>
                        <a:t>Bus</a:t>
                      </a:r>
                    </a:p>
                  </a:txBody>
                  <a:tcPr marL="68580" marR="68580" marT="34290" marB="34290"/>
                </a:tc>
                <a:tc>
                  <a:txBody>
                    <a:bodyPr/>
                    <a:lstStyle/>
                    <a:p>
                      <a:r>
                        <a:rPr lang="en-US" sz="1000" dirty="0"/>
                        <a:t>Type</a:t>
                      </a:r>
                    </a:p>
                  </a:txBody>
                  <a:tcPr marL="68580" marR="68580" marT="34290" marB="34290"/>
                </a:tc>
                <a:tc>
                  <a:txBody>
                    <a:bodyPr/>
                    <a:lstStyle/>
                    <a:p>
                      <a:pPr algn="ctr"/>
                      <a:r>
                        <a:rPr lang="en-US" sz="1000" b="0" i="1" dirty="0">
                          <a:latin typeface="Times New Roman" panose="02020603050405020304" pitchFamily="18" charset="0"/>
                          <a:cs typeface="Times New Roman" panose="02020603050405020304" pitchFamily="18" charset="0"/>
                        </a:rPr>
                        <a:t>V</a:t>
                      </a:r>
                    </a:p>
                  </a:txBody>
                  <a:tcPr marL="68580" marR="68580" marT="34290" marB="34290"/>
                </a:tc>
                <a:tc>
                  <a:txBody>
                    <a:bodyPr/>
                    <a:lstStyle/>
                    <a:p>
                      <a:pPr algn="ctr"/>
                      <a:r>
                        <a:rPr lang="en-US" sz="1000" b="0" i="1" dirty="0">
                          <a:latin typeface="Times New Roman" panose="02020603050405020304" pitchFamily="18" charset="0"/>
                          <a:cs typeface="Times New Roman" panose="02020603050405020304" pitchFamily="18" charset="0"/>
                        </a:rPr>
                        <a:t>P</a:t>
                      </a:r>
                      <a:r>
                        <a:rPr lang="en-US" sz="1000" b="0" i="1" baseline="-25000" dirty="0">
                          <a:latin typeface="Times New Roman" panose="02020603050405020304" pitchFamily="18" charset="0"/>
                          <a:cs typeface="Times New Roman" panose="02020603050405020304" pitchFamily="18" charset="0"/>
                        </a:rPr>
                        <a:t>G</a:t>
                      </a:r>
                    </a:p>
                  </a:txBody>
                  <a:tcPr marL="68580" marR="68580" marT="34290" marB="34290"/>
                </a:tc>
                <a:tc>
                  <a:txBody>
                    <a:bodyPr/>
                    <a:lstStyle/>
                    <a:p>
                      <a:pPr algn="ctr"/>
                      <a:r>
                        <a:rPr lang="en-US" sz="1000" b="0" i="1" dirty="0">
                          <a:latin typeface="Times New Roman" panose="02020603050405020304" pitchFamily="18" charset="0"/>
                          <a:cs typeface="Times New Roman" panose="02020603050405020304" pitchFamily="18" charset="0"/>
                        </a:rPr>
                        <a:t>Q</a:t>
                      </a:r>
                      <a:r>
                        <a:rPr lang="en-US" sz="1000" b="0" i="1" baseline="-25000" dirty="0">
                          <a:latin typeface="Times New Roman" panose="02020603050405020304" pitchFamily="18" charset="0"/>
                          <a:cs typeface="Times New Roman" panose="02020603050405020304" pitchFamily="18" charset="0"/>
                        </a:rPr>
                        <a:t>G</a:t>
                      </a:r>
                    </a:p>
                  </a:txBody>
                  <a:tcPr marL="68580" marR="68580" marT="34290" marB="34290"/>
                </a:tc>
                <a:tc>
                  <a:txBody>
                    <a:bodyPr/>
                    <a:lstStyle/>
                    <a:p>
                      <a:pPr algn="ctr"/>
                      <a:r>
                        <a:rPr lang="en-US" sz="1000" b="0" i="1" dirty="0">
                          <a:latin typeface="Times New Roman" panose="02020603050405020304" pitchFamily="18" charset="0"/>
                          <a:cs typeface="Times New Roman" panose="02020603050405020304" pitchFamily="18" charset="0"/>
                        </a:rPr>
                        <a:t>P</a:t>
                      </a:r>
                      <a:r>
                        <a:rPr lang="en-US" sz="1000" b="0" i="1" baseline="-25000" dirty="0">
                          <a:latin typeface="Times New Roman" panose="02020603050405020304" pitchFamily="18" charset="0"/>
                          <a:cs typeface="Times New Roman" panose="02020603050405020304" pitchFamily="18" charset="0"/>
                        </a:rPr>
                        <a:t>L</a:t>
                      </a:r>
                    </a:p>
                  </a:txBody>
                  <a:tcPr marL="68580" marR="68580" marT="34290" marB="34290"/>
                </a:tc>
                <a:tc>
                  <a:txBody>
                    <a:bodyPr/>
                    <a:lstStyle/>
                    <a:p>
                      <a:pPr algn="ctr"/>
                      <a:r>
                        <a:rPr lang="en-US" sz="1000" b="0" i="1" dirty="0">
                          <a:latin typeface="Times New Roman" panose="02020603050405020304" pitchFamily="18" charset="0"/>
                          <a:cs typeface="Times New Roman" panose="02020603050405020304" pitchFamily="18" charset="0"/>
                        </a:rPr>
                        <a:t>Q</a:t>
                      </a:r>
                      <a:r>
                        <a:rPr lang="en-US" sz="1000" b="0" i="1" baseline="-25000" dirty="0">
                          <a:latin typeface="Times New Roman" panose="02020603050405020304" pitchFamily="18" charset="0"/>
                          <a:cs typeface="Times New Roman" panose="02020603050405020304" pitchFamily="18" charset="0"/>
                        </a:rPr>
                        <a:t>L</a:t>
                      </a:r>
                    </a:p>
                  </a:txBody>
                  <a:tcPr marL="68580" marR="68580" marT="34290" marB="34290"/>
                </a:tc>
                <a:extLst>
                  <a:ext uri="{0D108BD9-81ED-4DB2-BD59-A6C34878D82A}">
                    <a16:rowId xmlns:a16="http://schemas.microsoft.com/office/drawing/2014/main" val="10000"/>
                  </a:ext>
                </a:extLst>
              </a:tr>
              <a:tr h="278130">
                <a:tc>
                  <a:txBody>
                    <a:bodyPr/>
                    <a:lstStyle/>
                    <a:p>
                      <a:r>
                        <a:rPr lang="en-US" sz="1000" dirty="0"/>
                        <a:t>1</a:t>
                      </a:r>
                    </a:p>
                  </a:txBody>
                  <a:tcPr marL="68580" marR="68580" marT="34290" marB="34290"/>
                </a:tc>
                <a:tc>
                  <a:txBody>
                    <a:bodyPr/>
                    <a:lstStyle/>
                    <a:p>
                      <a:r>
                        <a:rPr lang="en-US" sz="1000" dirty="0"/>
                        <a:t>Slack</a:t>
                      </a:r>
                    </a:p>
                  </a:txBody>
                  <a:tcPr marL="68580" marR="68580" marT="34290" marB="34290"/>
                </a:tc>
                <a:tc>
                  <a:txBody>
                    <a:bodyPr/>
                    <a:lstStyle/>
                    <a:p>
                      <a:pPr algn="ctr"/>
                      <a:r>
                        <a:rPr lang="en-US" sz="1000" dirty="0"/>
                        <a:t>1.02</a:t>
                      </a:r>
                    </a:p>
                  </a:txBody>
                  <a:tcPr marL="68580" marR="68580" marT="34290" marB="34290"/>
                </a:tc>
                <a:tc>
                  <a:txBody>
                    <a:bodyPr/>
                    <a:lstStyle/>
                    <a:p>
                      <a:pPr algn="ctr"/>
                      <a:r>
                        <a:rPr lang="en-US" sz="1000" dirty="0"/>
                        <a:t>--</a:t>
                      </a:r>
                    </a:p>
                  </a:txBody>
                  <a:tcPr marL="68580" marR="68580" marT="34290" marB="34290"/>
                </a:tc>
                <a:tc>
                  <a:txBody>
                    <a:bodyPr/>
                    <a:lstStyle/>
                    <a:p>
                      <a:pPr algn="ctr"/>
                      <a:r>
                        <a:rPr lang="en-US" sz="1000" dirty="0"/>
                        <a:t>--</a:t>
                      </a:r>
                    </a:p>
                  </a:txBody>
                  <a:tcPr marL="68580" marR="68580" marT="34290" marB="34290"/>
                </a:tc>
                <a:tc>
                  <a:txBody>
                    <a:bodyPr/>
                    <a:lstStyle/>
                    <a:p>
                      <a:pPr algn="ctr"/>
                      <a:r>
                        <a:rPr lang="en-US" sz="1000" dirty="0"/>
                        <a:t>0.0</a:t>
                      </a:r>
                    </a:p>
                  </a:txBody>
                  <a:tcPr marL="68580" marR="68580" marT="34290" marB="34290"/>
                </a:tc>
                <a:tc>
                  <a:txBody>
                    <a:bodyPr/>
                    <a:lstStyle/>
                    <a:p>
                      <a:pPr algn="ctr"/>
                      <a:r>
                        <a:rPr lang="en-US" sz="1000" dirty="0"/>
                        <a:t>0.0</a:t>
                      </a:r>
                    </a:p>
                  </a:txBody>
                  <a:tcPr marL="68580" marR="68580" marT="34290" marB="34290"/>
                </a:tc>
                <a:extLst>
                  <a:ext uri="{0D108BD9-81ED-4DB2-BD59-A6C34878D82A}">
                    <a16:rowId xmlns:a16="http://schemas.microsoft.com/office/drawing/2014/main" val="10001"/>
                  </a:ext>
                </a:extLst>
              </a:tr>
              <a:tr h="278130">
                <a:tc>
                  <a:txBody>
                    <a:bodyPr/>
                    <a:lstStyle/>
                    <a:p>
                      <a:r>
                        <a:rPr lang="en-US" sz="1000" dirty="0"/>
                        <a:t>2</a:t>
                      </a:r>
                    </a:p>
                  </a:txBody>
                  <a:tcPr marL="68580" marR="68580" marT="34290" marB="34290"/>
                </a:tc>
                <a:tc>
                  <a:txBody>
                    <a:bodyPr/>
                    <a:lstStyle/>
                    <a:p>
                      <a:r>
                        <a:rPr lang="en-US" sz="1000" dirty="0"/>
                        <a:t>PV</a:t>
                      </a:r>
                    </a:p>
                  </a:txBody>
                  <a:tcPr marL="68580" marR="68580" marT="34290" marB="34290"/>
                </a:tc>
                <a:tc>
                  <a:txBody>
                    <a:bodyPr/>
                    <a:lstStyle/>
                    <a:p>
                      <a:pPr algn="ctr"/>
                      <a:r>
                        <a:rPr lang="en-US" sz="1000" dirty="0"/>
                        <a:t>1.00</a:t>
                      </a:r>
                    </a:p>
                  </a:txBody>
                  <a:tcPr marL="68580" marR="68580" marT="34290" marB="34290"/>
                </a:tc>
                <a:tc>
                  <a:txBody>
                    <a:bodyPr/>
                    <a:lstStyle/>
                    <a:p>
                      <a:pPr algn="ctr"/>
                      <a:r>
                        <a:rPr lang="en-US" sz="1000" dirty="0"/>
                        <a:t>0.5</a:t>
                      </a:r>
                    </a:p>
                  </a:txBody>
                  <a:tcPr marL="68580" marR="68580" marT="34290" marB="34290"/>
                </a:tc>
                <a:tc>
                  <a:txBody>
                    <a:bodyPr/>
                    <a:lstStyle/>
                    <a:p>
                      <a:pPr algn="ctr"/>
                      <a:r>
                        <a:rPr lang="en-US" sz="1000" dirty="0"/>
                        <a:t>--</a:t>
                      </a:r>
                    </a:p>
                  </a:txBody>
                  <a:tcPr marL="68580" marR="68580" marT="34290" marB="34290"/>
                </a:tc>
                <a:tc>
                  <a:txBody>
                    <a:bodyPr/>
                    <a:lstStyle/>
                    <a:p>
                      <a:pPr algn="ctr"/>
                      <a:r>
                        <a:rPr lang="en-US" sz="1000" dirty="0"/>
                        <a:t>0.0</a:t>
                      </a:r>
                    </a:p>
                  </a:txBody>
                  <a:tcPr marL="68580" marR="68580" marT="34290" marB="34290"/>
                </a:tc>
                <a:tc>
                  <a:txBody>
                    <a:bodyPr/>
                    <a:lstStyle/>
                    <a:p>
                      <a:pPr algn="ctr"/>
                      <a:r>
                        <a:rPr lang="en-US" sz="1000" dirty="0"/>
                        <a:t>0.0</a:t>
                      </a:r>
                    </a:p>
                  </a:txBody>
                  <a:tcPr marL="68580" marR="68580" marT="34290" marB="34290"/>
                </a:tc>
                <a:extLst>
                  <a:ext uri="{0D108BD9-81ED-4DB2-BD59-A6C34878D82A}">
                    <a16:rowId xmlns:a16="http://schemas.microsoft.com/office/drawing/2014/main" val="10002"/>
                  </a:ext>
                </a:extLst>
              </a:tr>
              <a:tr h="278130">
                <a:tc>
                  <a:txBody>
                    <a:bodyPr/>
                    <a:lstStyle/>
                    <a:p>
                      <a:r>
                        <a:rPr lang="en-US" sz="1000" dirty="0"/>
                        <a:t>3</a:t>
                      </a:r>
                    </a:p>
                  </a:txBody>
                  <a:tcPr marL="68580" marR="68580" marT="34290" marB="34290"/>
                </a:tc>
                <a:tc>
                  <a:txBody>
                    <a:bodyPr/>
                    <a:lstStyle/>
                    <a:p>
                      <a:r>
                        <a:rPr lang="en-US" sz="1000" dirty="0"/>
                        <a:t>PQ</a:t>
                      </a:r>
                    </a:p>
                  </a:txBody>
                  <a:tcPr marL="68580" marR="68580" marT="34290" marB="34290"/>
                </a:tc>
                <a:tc>
                  <a:txBody>
                    <a:bodyPr/>
                    <a:lstStyle/>
                    <a:p>
                      <a:pPr algn="ctr"/>
                      <a:r>
                        <a:rPr lang="en-US" sz="1000" dirty="0"/>
                        <a:t>--</a:t>
                      </a:r>
                    </a:p>
                  </a:txBody>
                  <a:tcPr marL="68580" marR="68580" marT="34290" marB="34290"/>
                </a:tc>
                <a:tc>
                  <a:txBody>
                    <a:bodyPr/>
                    <a:lstStyle/>
                    <a:p>
                      <a:pPr algn="ctr"/>
                      <a:r>
                        <a:rPr lang="en-US" sz="1000" dirty="0"/>
                        <a:t>0.0</a:t>
                      </a:r>
                    </a:p>
                  </a:txBody>
                  <a:tcPr marL="68580" marR="68580" marT="34290" marB="34290"/>
                </a:tc>
                <a:tc>
                  <a:txBody>
                    <a:bodyPr/>
                    <a:lstStyle/>
                    <a:p>
                      <a:pPr algn="ctr"/>
                      <a:r>
                        <a:rPr lang="en-US" sz="1000" dirty="0"/>
                        <a:t>0.0</a:t>
                      </a:r>
                    </a:p>
                  </a:txBody>
                  <a:tcPr marL="68580" marR="68580" marT="34290" marB="34290"/>
                </a:tc>
                <a:tc>
                  <a:txBody>
                    <a:bodyPr/>
                    <a:lstStyle/>
                    <a:p>
                      <a:pPr algn="ctr"/>
                      <a:r>
                        <a:rPr lang="en-US" sz="1000" dirty="0"/>
                        <a:t>1.2</a:t>
                      </a:r>
                    </a:p>
                  </a:txBody>
                  <a:tcPr marL="68580" marR="68580" marT="34290" marB="34290"/>
                </a:tc>
                <a:tc>
                  <a:txBody>
                    <a:bodyPr/>
                    <a:lstStyle/>
                    <a:p>
                      <a:pPr algn="ctr"/>
                      <a:r>
                        <a:rPr lang="en-US" sz="1000" dirty="0"/>
                        <a:t>0.5</a:t>
                      </a:r>
                    </a:p>
                  </a:txBody>
                  <a:tcPr marL="68580" marR="68580" marT="34290" marB="34290"/>
                </a:tc>
                <a:extLst>
                  <a:ext uri="{0D108BD9-81ED-4DB2-BD59-A6C34878D82A}">
                    <a16:rowId xmlns:a16="http://schemas.microsoft.com/office/drawing/2014/main" val="10003"/>
                  </a:ext>
                </a:extLst>
              </a:tr>
            </a:tbl>
          </a:graphicData>
        </a:graphic>
      </p:graphicFrame>
      <p:sp>
        <p:nvSpPr>
          <p:cNvPr id="10" name="Oval 9"/>
          <p:cNvSpPr/>
          <p:nvPr/>
        </p:nvSpPr>
        <p:spPr>
          <a:xfrm>
            <a:off x="8138160" y="3710464"/>
            <a:ext cx="462915" cy="282893"/>
          </a:xfrm>
          <a:prstGeom prst="ellipse">
            <a:avLst/>
          </a:prstGeom>
          <a:noFill/>
          <a:ln w="254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graphicFrame>
        <p:nvGraphicFramePr>
          <p:cNvPr id="15" name="Table 14"/>
          <p:cNvGraphicFramePr>
            <a:graphicFrameLocks noGrp="1"/>
          </p:cNvGraphicFramePr>
          <p:nvPr/>
        </p:nvGraphicFramePr>
        <p:xfrm>
          <a:off x="5002055" y="4688840"/>
          <a:ext cx="3059430" cy="1112520"/>
        </p:xfrm>
        <a:graphic>
          <a:graphicData uri="http://schemas.openxmlformats.org/drawingml/2006/table">
            <a:tbl>
              <a:tblPr firstRow="1" bandRow="1">
                <a:tableStyleId>{5A111915-BE36-4E01-A7E5-04B1672EAD32}</a:tableStyleId>
              </a:tblPr>
              <a:tblGrid>
                <a:gridCol w="611886">
                  <a:extLst>
                    <a:ext uri="{9D8B030D-6E8A-4147-A177-3AD203B41FA5}">
                      <a16:colId xmlns:a16="http://schemas.microsoft.com/office/drawing/2014/main" val="20000"/>
                    </a:ext>
                  </a:extLst>
                </a:gridCol>
                <a:gridCol w="611886">
                  <a:extLst>
                    <a:ext uri="{9D8B030D-6E8A-4147-A177-3AD203B41FA5}">
                      <a16:colId xmlns:a16="http://schemas.microsoft.com/office/drawing/2014/main" val="20001"/>
                    </a:ext>
                  </a:extLst>
                </a:gridCol>
                <a:gridCol w="611886">
                  <a:extLst>
                    <a:ext uri="{9D8B030D-6E8A-4147-A177-3AD203B41FA5}">
                      <a16:colId xmlns:a16="http://schemas.microsoft.com/office/drawing/2014/main" val="20002"/>
                    </a:ext>
                  </a:extLst>
                </a:gridCol>
                <a:gridCol w="611886">
                  <a:extLst>
                    <a:ext uri="{9D8B030D-6E8A-4147-A177-3AD203B41FA5}">
                      <a16:colId xmlns:a16="http://schemas.microsoft.com/office/drawing/2014/main" val="20003"/>
                    </a:ext>
                  </a:extLst>
                </a:gridCol>
                <a:gridCol w="611886">
                  <a:extLst>
                    <a:ext uri="{9D8B030D-6E8A-4147-A177-3AD203B41FA5}">
                      <a16:colId xmlns:a16="http://schemas.microsoft.com/office/drawing/2014/main" val="20004"/>
                    </a:ext>
                  </a:extLst>
                </a:gridCol>
              </a:tblGrid>
              <a:tr h="278130">
                <a:tc>
                  <a:txBody>
                    <a:bodyPr/>
                    <a:lstStyle/>
                    <a:p>
                      <a:pPr algn="ctr"/>
                      <a:r>
                        <a:rPr lang="en-US" sz="1000" b="0" i="1" dirty="0" err="1">
                          <a:latin typeface="Times New Roman" panose="02020603050405020304" pitchFamily="18" charset="0"/>
                          <a:cs typeface="Times New Roman" panose="02020603050405020304" pitchFamily="18" charset="0"/>
                        </a:rPr>
                        <a:t>i</a:t>
                      </a:r>
                      <a:endParaRPr lang="en-US" sz="1000" b="0" i="1"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ctr"/>
                      <a:r>
                        <a:rPr lang="en-US" sz="1000" b="0" i="1" dirty="0">
                          <a:latin typeface="Times New Roman" panose="02020603050405020304" pitchFamily="18" charset="0"/>
                          <a:cs typeface="Times New Roman" panose="02020603050405020304" pitchFamily="18" charset="0"/>
                        </a:rPr>
                        <a:t>j</a:t>
                      </a:r>
                    </a:p>
                  </a:txBody>
                  <a:tcPr marL="68580" marR="68580" marT="34290" marB="34290"/>
                </a:tc>
                <a:tc>
                  <a:txBody>
                    <a:bodyPr/>
                    <a:lstStyle/>
                    <a:p>
                      <a:pPr algn="ctr"/>
                      <a:r>
                        <a:rPr lang="en-US" sz="1000" b="0" i="1" dirty="0" err="1">
                          <a:latin typeface="Times New Roman" panose="02020603050405020304" pitchFamily="18" charset="0"/>
                          <a:cs typeface="Times New Roman" panose="02020603050405020304" pitchFamily="18" charset="0"/>
                        </a:rPr>
                        <a:t>R</a:t>
                      </a:r>
                      <a:r>
                        <a:rPr lang="en-US" sz="1000" b="0" i="1" baseline="-25000" dirty="0" err="1">
                          <a:latin typeface="Times New Roman" panose="02020603050405020304" pitchFamily="18" charset="0"/>
                          <a:cs typeface="Times New Roman" panose="02020603050405020304" pitchFamily="18" charset="0"/>
                        </a:rPr>
                        <a:t>ij</a:t>
                      </a:r>
                      <a:endParaRPr lang="en-US" sz="1000" b="0" i="1"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ctr"/>
                      <a:r>
                        <a:rPr lang="en-US" sz="1000" b="0" i="1" dirty="0" err="1">
                          <a:latin typeface="Times New Roman" panose="02020603050405020304" pitchFamily="18" charset="0"/>
                          <a:cs typeface="Times New Roman" panose="02020603050405020304" pitchFamily="18" charset="0"/>
                        </a:rPr>
                        <a:t>X</a:t>
                      </a:r>
                      <a:r>
                        <a:rPr lang="en-US" sz="1000" b="0" i="1" baseline="-25000" dirty="0" err="1">
                          <a:latin typeface="Times New Roman" panose="02020603050405020304" pitchFamily="18" charset="0"/>
                          <a:cs typeface="Times New Roman" panose="02020603050405020304" pitchFamily="18" charset="0"/>
                        </a:rPr>
                        <a:t>ij</a:t>
                      </a:r>
                      <a:endParaRPr lang="en-US" sz="1000" b="0" i="1"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ctr"/>
                      <a:r>
                        <a:rPr lang="en-US" sz="1000" b="0" i="1" dirty="0" err="1">
                          <a:latin typeface="Times New Roman" panose="02020603050405020304" pitchFamily="18" charset="0"/>
                          <a:cs typeface="Times New Roman" panose="02020603050405020304" pitchFamily="18" charset="0"/>
                        </a:rPr>
                        <a:t>B</a:t>
                      </a:r>
                      <a:r>
                        <a:rPr lang="en-US" sz="1000" b="0" i="1" baseline="-25000" dirty="0" err="1">
                          <a:latin typeface="Times New Roman" panose="02020603050405020304" pitchFamily="18" charset="0"/>
                          <a:cs typeface="Times New Roman" panose="02020603050405020304" pitchFamily="18" charset="0"/>
                        </a:rPr>
                        <a:t>ij</a:t>
                      </a:r>
                      <a:endParaRPr lang="en-US" sz="1000" b="0" i="1" dirty="0">
                        <a:latin typeface="Times New Roman" panose="02020603050405020304" pitchFamily="18" charset="0"/>
                        <a:cs typeface="Times New Roman" panose="02020603050405020304" pitchFamily="18" charset="0"/>
                      </a:endParaRPr>
                    </a:p>
                  </a:txBody>
                  <a:tcPr marL="68580" marR="68580" marT="34290" marB="34290"/>
                </a:tc>
                <a:extLst>
                  <a:ext uri="{0D108BD9-81ED-4DB2-BD59-A6C34878D82A}">
                    <a16:rowId xmlns:a16="http://schemas.microsoft.com/office/drawing/2014/main" val="10000"/>
                  </a:ext>
                </a:extLst>
              </a:tr>
              <a:tr h="278130">
                <a:tc>
                  <a:txBody>
                    <a:bodyPr/>
                    <a:lstStyle/>
                    <a:p>
                      <a:pPr algn="ctr"/>
                      <a:r>
                        <a:rPr lang="en-US" sz="1000" dirty="0"/>
                        <a:t>1</a:t>
                      </a:r>
                    </a:p>
                  </a:txBody>
                  <a:tcPr marL="68580" marR="68580" marT="34290" marB="34290"/>
                </a:tc>
                <a:tc>
                  <a:txBody>
                    <a:bodyPr/>
                    <a:lstStyle/>
                    <a:p>
                      <a:pPr algn="ctr"/>
                      <a:r>
                        <a:rPr lang="en-US" sz="1000" dirty="0"/>
                        <a:t>2</a:t>
                      </a:r>
                    </a:p>
                  </a:txBody>
                  <a:tcPr marL="68580" marR="68580" marT="34290" marB="34290"/>
                </a:tc>
                <a:tc>
                  <a:txBody>
                    <a:bodyPr/>
                    <a:lstStyle/>
                    <a:p>
                      <a:pPr algn="ctr"/>
                      <a:r>
                        <a:rPr lang="en-US" sz="1000" dirty="0"/>
                        <a:t>0.02</a:t>
                      </a:r>
                    </a:p>
                  </a:txBody>
                  <a:tcPr marL="68580" marR="68580" marT="34290" marB="34290"/>
                </a:tc>
                <a:tc>
                  <a:txBody>
                    <a:bodyPr/>
                    <a:lstStyle/>
                    <a:p>
                      <a:pPr algn="ctr"/>
                      <a:r>
                        <a:rPr lang="en-US" sz="1000" dirty="0"/>
                        <a:t>0.3</a:t>
                      </a:r>
                    </a:p>
                  </a:txBody>
                  <a:tcPr marL="68580" marR="68580" marT="34290" marB="34290"/>
                </a:tc>
                <a:tc>
                  <a:txBody>
                    <a:bodyPr/>
                    <a:lstStyle/>
                    <a:p>
                      <a:pPr algn="ctr"/>
                      <a:r>
                        <a:rPr lang="en-US" sz="1000" dirty="0"/>
                        <a:t>0.15</a:t>
                      </a:r>
                    </a:p>
                  </a:txBody>
                  <a:tcPr marL="68580" marR="68580" marT="34290" marB="34290"/>
                </a:tc>
                <a:extLst>
                  <a:ext uri="{0D108BD9-81ED-4DB2-BD59-A6C34878D82A}">
                    <a16:rowId xmlns:a16="http://schemas.microsoft.com/office/drawing/2014/main" val="10001"/>
                  </a:ext>
                </a:extLst>
              </a:tr>
              <a:tr h="278130">
                <a:tc>
                  <a:txBody>
                    <a:bodyPr/>
                    <a:lstStyle/>
                    <a:p>
                      <a:pPr algn="ctr"/>
                      <a:r>
                        <a:rPr lang="en-US" sz="1000" dirty="0"/>
                        <a:t>1</a:t>
                      </a:r>
                    </a:p>
                  </a:txBody>
                  <a:tcPr marL="68580" marR="68580" marT="34290" marB="34290"/>
                </a:tc>
                <a:tc>
                  <a:txBody>
                    <a:bodyPr/>
                    <a:lstStyle/>
                    <a:p>
                      <a:pPr algn="ctr"/>
                      <a:r>
                        <a:rPr lang="en-US" sz="1000" dirty="0"/>
                        <a:t>3</a:t>
                      </a:r>
                    </a:p>
                  </a:txBody>
                  <a:tcPr marL="68580" marR="68580" marT="34290" marB="34290"/>
                </a:tc>
                <a:tc>
                  <a:txBody>
                    <a:bodyPr/>
                    <a:lstStyle/>
                    <a:p>
                      <a:pPr algn="ctr"/>
                      <a:r>
                        <a:rPr lang="en-US" sz="1000" dirty="0"/>
                        <a:t>0.01</a:t>
                      </a:r>
                    </a:p>
                  </a:txBody>
                  <a:tcPr marL="68580" marR="68580" marT="34290" marB="34290"/>
                </a:tc>
                <a:tc>
                  <a:txBody>
                    <a:bodyPr/>
                    <a:lstStyle/>
                    <a:p>
                      <a:pPr algn="ctr"/>
                      <a:r>
                        <a:rPr lang="en-US" sz="1000" dirty="0"/>
                        <a:t>0.1</a:t>
                      </a:r>
                    </a:p>
                  </a:txBody>
                  <a:tcPr marL="68580" marR="68580" marT="34290" marB="34290"/>
                </a:tc>
                <a:tc>
                  <a:txBody>
                    <a:bodyPr/>
                    <a:lstStyle/>
                    <a:p>
                      <a:pPr algn="ctr"/>
                      <a:r>
                        <a:rPr lang="en-US" sz="1000" dirty="0"/>
                        <a:t>0.1</a:t>
                      </a:r>
                    </a:p>
                  </a:txBody>
                  <a:tcPr marL="68580" marR="68580" marT="34290" marB="34290"/>
                </a:tc>
                <a:extLst>
                  <a:ext uri="{0D108BD9-81ED-4DB2-BD59-A6C34878D82A}">
                    <a16:rowId xmlns:a16="http://schemas.microsoft.com/office/drawing/2014/main" val="10002"/>
                  </a:ext>
                </a:extLst>
              </a:tr>
              <a:tr h="278130">
                <a:tc>
                  <a:txBody>
                    <a:bodyPr/>
                    <a:lstStyle/>
                    <a:p>
                      <a:pPr algn="ctr"/>
                      <a:r>
                        <a:rPr lang="en-US" sz="1000" dirty="0"/>
                        <a:t>2</a:t>
                      </a:r>
                    </a:p>
                  </a:txBody>
                  <a:tcPr marL="68580" marR="68580" marT="34290" marB="34290"/>
                </a:tc>
                <a:tc>
                  <a:txBody>
                    <a:bodyPr/>
                    <a:lstStyle/>
                    <a:p>
                      <a:pPr algn="ctr"/>
                      <a:r>
                        <a:rPr lang="en-US" sz="1000" dirty="0"/>
                        <a:t>3</a:t>
                      </a:r>
                    </a:p>
                  </a:txBody>
                  <a:tcPr marL="68580" marR="68580" marT="34290" marB="34290"/>
                </a:tc>
                <a:tc>
                  <a:txBody>
                    <a:bodyPr/>
                    <a:lstStyle/>
                    <a:p>
                      <a:pPr algn="ctr"/>
                      <a:r>
                        <a:rPr lang="en-US" sz="1000" dirty="0"/>
                        <a:t>0.01</a:t>
                      </a:r>
                    </a:p>
                  </a:txBody>
                  <a:tcPr marL="68580" marR="68580" marT="34290" marB="34290"/>
                </a:tc>
                <a:tc>
                  <a:txBody>
                    <a:bodyPr/>
                    <a:lstStyle/>
                    <a:p>
                      <a:pPr algn="ctr"/>
                      <a:r>
                        <a:rPr lang="en-US" sz="1000" dirty="0"/>
                        <a:t>0.1</a:t>
                      </a:r>
                    </a:p>
                  </a:txBody>
                  <a:tcPr marL="68580" marR="68580" marT="34290" marB="34290"/>
                </a:tc>
                <a:tc>
                  <a:txBody>
                    <a:bodyPr/>
                    <a:lstStyle/>
                    <a:p>
                      <a:pPr algn="ctr"/>
                      <a:r>
                        <a:rPr lang="en-US" sz="1000" dirty="0"/>
                        <a:t>0.1</a:t>
                      </a:r>
                    </a:p>
                  </a:txBody>
                  <a:tcPr marL="68580" marR="68580" marT="34290" marB="34290"/>
                </a:tc>
                <a:extLst>
                  <a:ext uri="{0D108BD9-81ED-4DB2-BD59-A6C34878D82A}">
                    <a16:rowId xmlns:a16="http://schemas.microsoft.com/office/drawing/2014/main" val="10003"/>
                  </a:ext>
                </a:extLst>
              </a:tr>
            </a:tbl>
          </a:graphicData>
        </a:graphic>
      </p:graphicFrame>
      <p:sp>
        <p:nvSpPr>
          <p:cNvPr id="16" name="TextBox 15"/>
          <p:cNvSpPr txBox="1"/>
          <p:nvPr/>
        </p:nvSpPr>
        <p:spPr>
          <a:xfrm>
            <a:off x="6160803" y="2546032"/>
            <a:ext cx="788486"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Bus data</a:t>
            </a:r>
          </a:p>
        </p:txBody>
      </p:sp>
      <p:sp>
        <p:nvSpPr>
          <p:cNvPr id="17" name="TextBox 16"/>
          <p:cNvSpPr txBox="1"/>
          <p:nvPr/>
        </p:nvSpPr>
        <p:spPr>
          <a:xfrm>
            <a:off x="6141567" y="4340542"/>
            <a:ext cx="825354"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Line data</a:t>
            </a:r>
          </a:p>
        </p:txBody>
      </p:sp>
      <p:sp>
        <p:nvSpPr>
          <p:cNvPr id="18" name="TextBox 17"/>
          <p:cNvSpPr txBox="1"/>
          <p:nvPr/>
        </p:nvSpPr>
        <p:spPr>
          <a:xfrm>
            <a:off x="214313" y="4746308"/>
            <a:ext cx="753732" cy="369332"/>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Bus 3:</a:t>
            </a:r>
          </a:p>
        </p:txBody>
      </p:sp>
      <p:sp>
        <p:nvSpPr>
          <p:cNvPr id="19" name="TextBox 18"/>
          <p:cNvSpPr txBox="1"/>
          <p:nvPr/>
        </p:nvSpPr>
        <p:spPr>
          <a:xfrm>
            <a:off x="2771776" y="4074796"/>
            <a:ext cx="1437253" cy="646331"/>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Independent</a:t>
            </a:r>
          </a:p>
          <a:p>
            <a:pPr algn="ctr" defTabSz="685800" eaLnBrk="1" fontAlgn="auto" hangingPunct="1">
              <a:spcBef>
                <a:spcPts val="0"/>
              </a:spcBef>
              <a:spcAft>
                <a:spcPts val="0"/>
              </a:spcAft>
            </a:pPr>
            <a:r>
              <a:rPr lang="en-US" dirty="0">
                <a:solidFill>
                  <a:prstClr val="black"/>
                </a:solidFill>
                <a:latin typeface="Calibri" panose="020F0502020204030204"/>
              </a:rPr>
              <a:t>Unknowns:</a:t>
            </a:r>
          </a:p>
        </p:txBody>
      </p:sp>
      <p:sp>
        <p:nvSpPr>
          <p:cNvPr id="20" name="TextBox 19"/>
          <p:cNvSpPr txBox="1"/>
          <p:nvPr/>
        </p:nvSpPr>
        <p:spPr>
          <a:xfrm>
            <a:off x="1297305" y="4746308"/>
            <a:ext cx="1563248" cy="369332"/>
          </a:xfrm>
          <a:prstGeom prst="rect">
            <a:avLst/>
          </a:prstGeom>
          <a:noFill/>
        </p:spPr>
        <p:txBody>
          <a:bodyPr wrap="none" rtlCol="0">
            <a:spAutoFit/>
          </a:bodyPr>
          <a:lstStyle/>
          <a:p>
            <a:pPr defTabSz="685800" eaLnBrk="1" fontAlgn="auto" hangingPunct="1">
              <a:spcBef>
                <a:spcPts val="0"/>
              </a:spcBef>
              <a:spcAft>
                <a:spcPts val="0"/>
              </a:spcAft>
            </a:pPr>
            <a:r>
              <a:rPr lang="en-US" i="1" dirty="0">
                <a:solidFill>
                  <a:prstClr val="black"/>
                </a:solidFill>
                <a:latin typeface="Times New Roman" panose="02020603050405020304" pitchFamily="18" charset="0"/>
                <a:cs typeface="Times New Roman" panose="02020603050405020304" pitchFamily="18" charset="0"/>
              </a:rPr>
              <a:t>P</a:t>
            </a:r>
            <a:r>
              <a:rPr lang="en-US" i="1" baseline="-25000" dirty="0">
                <a:solidFill>
                  <a:prstClr val="black"/>
                </a:solidFill>
                <a:latin typeface="Times New Roman" panose="02020603050405020304" pitchFamily="18" charset="0"/>
                <a:cs typeface="Times New Roman" panose="02020603050405020304" pitchFamily="18" charset="0"/>
              </a:rPr>
              <a:t>3,inj</a:t>
            </a:r>
            <a:r>
              <a:rPr lang="en-US" dirty="0">
                <a:solidFill>
                  <a:prstClr val="black"/>
                </a:solidFill>
                <a:latin typeface="Calibri" panose="020F0502020204030204"/>
              </a:rPr>
              <a:t> and </a:t>
            </a:r>
            <a:r>
              <a:rPr lang="en-US" i="1" dirty="0">
                <a:solidFill>
                  <a:prstClr val="black"/>
                </a:solidFill>
                <a:latin typeface="Times New Roman" panose="02020603050405020304" pitchFamily="18" charset="0"/>
                <a:cs typeface="Times New Roman" panose="02020603050405020304" pitchFamily="18" charset="0"/>
              </a:rPr>
              <a:t>Q</a:t>
            </a:r>
            <a:r>
              <a:rPr lang="en-US" i="1" baseline="-25000" dirty="0">
                <a:solidFill>
                  <a:prstClr val="black"/>
                </a:solidFill>
                <a:latin typeface="Times New Roman" panose="02020603050405020304" pitchFamily="18" charset="0"/>
                <a:cs typeface="Times New Roman" panose="02020603050405020304" pitchFamily="18" charset="0"/>
              </a:rPr>
              <a:t>3,inj</a:t>
            </a:r>
            <a:r>
              <a:rPr lang="en-US" dirty="0">
                <a:solidFill>
                  <a:prstClr val="black"/>
                </a:solidFill>
                <a:latin typeface="Calibri" panose="020F0502020204030204"/>
              </a:rPr>
              <a:t> </a:t>
            </a:r>
          </a:p>
        </p:txBody>
      </p:sp>
      <p:sp>
        <p:nvSpPr>
          <p:cNvPr id="21" name="TextBox 20"/>
          <p:cNvSpPr txBox="1"/>
          <p:nvPr/>
        </p:nvSpPr>
        <p:spPr>
          <a:xfrm>
            <a:off x="2931795" y="4746308"/>
            <a:ext cx="1112805" cy="369332"/>
          </a:xfrm>
          <a:prstGeom prst="rect">
            <a:avLst/>
          </a:prstGeom>
          <a:noFill/>
        </p:spPr>
        <p:txBody>
          <a:bodyPr wrap="none" rtlCol="0">
            <a:spAutoFit/>
          </a:bodyPr>
          <a:lstStyle/>
          <a:p>
            <a:pPr defTabSz="685800" eaLnBrk="1" fontAlgn="auto" hangingPunct="1">
              <a:spcBef>
                <a:spcPts val="0"/>
              </a:spcBef>
              <a:spcAft>
                <a:spcPts val="0"/>
              </a:spcAft>
            </a:pPr>
            <a:r>
              <a:rPr lang="en-US" i="1" dirty="0">
                <a:solidFill>
                  <a:prstClr val="black"/>
                </a:solidFill>
                <a:latin typeface="Times New Roman" panose="02020603050405020304" pitchFamily="18" charset="0"/>
                <a:cs typeface="Times New Roman" panose="02020603050405020304" pitchFamily="18" charset="0"/>
              </a:rPr>
              <a:t>V</a:t>
            </a:r>
            <a:r>
              <a:rPr lang="en-US" i="1" baseline="-25000" dirty="0">
                <a:solidFill>
                  <a:prstClr val="black"/>
                </a:solidFill>
                <a:latin typeface="Times New Roman" panose="02020603050405020304" pitchFamily="18" charset="0"/>
                <a:cs typeface="Times New Roman" panose="02020603050405020304" pitchFamily="18" charset="0"/>
              </a:rPr>
              <a:t>3</a:t>
            </a:r>
            <a:r>
              <a:rPr lang="en-US" dirty="0">
                <a:solidFill>
                  <a:prstClr val="black"/>
                </a:solidFill>
                <a:latin typeface="Calibri" panose="020F0502020204030204"/>
              </a:rPr>
              <a:t> and </a:t>
            </a:r>
            <a:r>
              <a:rPr lang="en-US" i="1"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a:t>
            </a:r>
            <a:r>
              <a:rPr lang="en-US" i="1" baseline="-2500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3</a:t>
            </a:r>
            <a:r>
              <a:rPr lang="en-US" dirty="0">
                <a:solidFill>
                  <a:prstClr val="black"/>
                </a:solidFill>
                <a:latin typeface="Calibri" panose="020F0502020204030204"/>
                <a:sym typeface="Symbol" panose="05050102010706020507" pitchFamily="18" charset="2"/>
              </a:rPr>
              <a:t> </a:t>
            </a:r>
            <a:endParaRPr lang="en-US" dirty="0">
              <a:solidFill>
                <a:prstClr val="black"/>
              </a:solidFill>
              <a:latin typeface="Calibri" panose="020F0502020204030204"/>
            </a:endParaRPr>
          </a:p>
        </p:txBody>
      </p:sp>
      <p:sp>
        <p:nvSpPr>
          <p:cNvPr id="22" name="TextBox 21"/>
          <p:cNvSpPr txBox="1"/>
          <p:nvPr/>
        </p:nvSpPr>
        <p:spPr>
          <a:xfrm>
            <a:off x="208598" y="5160645"/>
            <a:ext cx="753732" cy="369332"/>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Bus 2:</a:t>
            </a:r>
          </a:p>
        </p:txBody>
      </p:sp>
      <p:sp>
        <p:nvSpPr>
          <p:cNvPr id="23" name="TextBox 22"/>
          <p:cNvSpPr txBox="1"/>
          <p:nvPr/>
        </p:nvSpPr>
        <p:spPr>
          <a:xfrm>
            <a:off x="1291590" y="5160645"/>
            <a:ext cx="1335622" cy="369332"/>
          </a:xfrm>
          <a:prstGeom prst="rect">
            <a:avLst/>
          </a:prstGeom>
          <a:noFill/>
        </p:spPr>
        <p:txBody>
          <a:bodyPr wrap="none" rtlCol="0">
            <a:spAutoFit/>
          </a:bodyPr>
          <a:lstStyle/>
          <a:p>
            <a:pPr defTabSz="685800" eaLnBrk="1" fontAlgn="auto" hangingPunct="1">
              <a:spcBef>
                <a:spcPts val="0"/>
              </a:spcBef>
              <a:spcAft>
                <a:spcPts val="0"/>
              </a:spcAft>
            </a:pPr>
            <a:r>
              <a:rPr lang="en-US" i="1" dirty="0">
                <a:solidFill>
                  <a:prstClr val="black"/>
                </a:solidFill>
                <a:latin typeface="Times New Roman" panose="02020603050405020304" pitchFamily="18" charset="0"/>
                <a:cs typeface="Times New Roman" panose="02020603050405020304" pitchFamily="18" charset="0"/>
              </a:rPr>
              <a:t>P</a:t>
            </a:r>
            <a:r>
              <a:rPr lang="en-US" i="1" baseline="-25000" dirty="0">
                <a:solidFill>
                  <a:prstClr val="black"/>
                </a:solidFill>
                <a:latin typeface="Times New Roman" panose="02020603050405020304" pitchFamily="18" charset="0"/>
                <a:cs typeface="Times New Roman" panose="02020603050405020304" pitchFamily="18" charset="0"/>
              </a:rPr>
              <a:t>2,inj</a:t>
            </a:r>
            <a:r>
              <a:rPr lang="en-US" dirty="0">
                <a:solidFill>
                  <a:prstClr val="black"/>
                </a:solidFill>
                <a:latin typeface="Calibri" panose="020F0502020204030204"/>
              </a:rPr>
              <a:t> and </a:t>
            </a:r>
            <a:r>
              <a:rPr lang="en-US" i="1" dirty="0">
                <a:solidFill>
                  <a:prstClr val="black"/>
                </a:solidFill>
                <a:latin typeface="Times New Roman" panose="02020603050405020304" pitchFamily="18" charset="0"/>
                <a:cs typeface="Times New Roman" panose="02020603050405020304" pitchFamily="18" charset="0"/>
              </a:rPr>
              <a:t>V</a:t>
            </a:r>
            <a:r>
              <a:rPr lang="en-US" i="1" baseline="-25000" dirty="0">
                <a:solidFill>
                  <a:prstClr val="black"/>
                </a:solidFill>
                <a:latin typeface="Times New Roman" panose="02020603050405020304" pitchFamily="18" charset="0"/>
                <a:cs typeface="Times New Roman" panose="02020603050405020304" pitchFamily="18" charset="0"/>
              </a:rPr>
              <a:t>2</a:t>
            </a:r>
            <a:r>
              <a:rPr lang="en-US" dirty="0">
                <a:solidFill>
                  <a:prstClr val="black"/>
                </a:solidFill>
                <a:latin typeface="Calibri" panose="020F0502020204030204"/>
              </a:rPr>
              <a:t> </a:t>
            </a:r>
          </a:p>
        </p:txBody>
      </p:sp>
      <p:sp>
        <p:nvSpPr>
          <p:cNvPr id="24" name="TextBox 23"/>
          <p:cNvSpPr txBox="1"/>
          <p:nvPr/>
        </p:nvSpPr>
        <p:spPr>
          <a:xfrm>
            <a:off x="3191827" y="5160645"/>
            <a:ext cx="434734" cy="369332"/>
          </a:xfrm>
          <a:prstGeom prst="rect">
            <a:avLst/>
          </a:prstGeom>
          <a:noFill/>
        </p:spPr>
        <p:txBody>
          <a:bodyPr wrap="none" rtlCol="0">
            <a:spAutoFit/>
          </a:bodyPr>
          <a:lstStyle/>
          <a:p>
            <a:pPr defTabSz="685800" eaLnBrk="1" fontAlgn="auto" hangingPunct="1">
              <a:spcBef>
                <a:spcPts val="0"/>
              </a:spcBef>
              <a:spcAft>
                <a:spcPts val="0"/>
              </a:spcAft>
            </a:pPr>
            <a:r>
              <a:rPr lang="en-US" i="1"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a:t>
            </a:r>
            <a:r>
              <a:rPr lang="en-US" i="1" baseline="-2500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2</a:t>
            </a:r>
            <a:r>
              <a:rPr lang="en-US" dirty="0">
                <a:solidFill>
                  <a:prstClr val="black"/>
                </a:solidFill>
                <a:latin typeface="Calibri" panose="020F0502020204030204"/>
                <a:sym typeface="Symbol" panose="05050102010706020507" pitchFamily="18" charset="2"/>
              </a:rPr>
              <a:t> </a:t>
            </a:r>
            <a:endParaRPr lang="en-US" dirty="0">
              <a:solidFill>
                <a:prstClr val="black"/>
              </a:solidFill>
              <a:latin typeface="Calibri" panose="020F0502020204030204"/>
            </a:endParaRPr>
          </a:p>
        </p:txBody>
      </p:sp>
      <p:sp>
        <p:nvSpPr>
          <p:cNvPr id="25" name="Oval 24"/>
          <p:cNvSpPr/>
          <p:nvPr/>
        </p:nvSpPr>
        <p:spPr>
          <a:xfrm>
            <a:off x="5689283" y="3434715"/>
            <a:ext cx="462915" cy="282893"/>
          </a:xfrm>
          <a:prstGeom prst="ellipse">
            <a:avLst/>
          </a:prstGeom>
          <a:noFill/>
          <a:ln w="254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26" name="Oval 25"/>
          <p:cNvSpPr/>
          <p:nvPr/>
        </p:nvSpPr>
        <p:spPr>
          <a:xfrm>
            <a:off x="7520940" y="3423285"/>
            <a:ext cx="462915" cy="282893"/>
          </a:xfrm>
          <a:prstGeom prst="ellipse">
            <a:avLst/>
          </a:prstGeom>
          <a:noFill/>
          <a:ln w="254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27" name="TextBox 26"/>
          <p:cNvSpPr txBox="1"/>
          <p:nvPr/>
        </p:nvSpPr>
        <p:spPr>
          <a:xfrm>
            <a:off x="202883" y="5583555"/>
            <a:ext cx="753732" cy="369332"/>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Bus 1:</a:t>
            </a:r>
          </a:p>
        </p:txBody>
      </p:sp>
      <p:sp>
        <p:nvSpPr>
          <p:cNvPr id="28" name="Oval 27"/>
          <p:cNvSpPr/>
          <p:nvPr/>
        </p:nvSpPr>
        <p:spPr>
          <a:xfrm>
            <a:off x="5683568" y="3154680"/>
            <a:ext cx="462915" cy="282893"/>
          </a:xfrm>
          <a:prstGeom prst="ellipse">
            <a:avLst/>
          </a:prstGeom>
          <a:noFill/>
          <a:ln w="254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29" name="TextBox 28"/>
          <p:cNvSpPr txBox="1"/>
          <p:nvPr/>
        </p:nvSpPr>
        <p:spPr>
          <a:xfrm>
            <a:off x="1340168" y="5563553"/>
            <a:ext cx="1112805" cy="369332"/>
          </a:xfrm>
          <a:prstGeom prst="rect">
            <a:avLst/>
          </a:prstGeom>
          <a:noFill/>
        </p:spPr>
        <p:txBody>
          <a:bodyPr wrap="none" rtlCol="0">
            <a:spAutoFit/>
          </a:bodyPr>
          <a:lstStyle/>
          <a:p>
            <a:pPr defTabSz="685800" eaLnBrk="1" fontAlgn="auto" hangingPunct="1">
              <a:spcBef>
                <a:spcPts val="0"/>
              </a:spcBef>
              <a:spcAft>
                <a:spcPts val="0"/>
              </a:spcAft>
            </a:pPr>
            <a:r>
              <a:rPr lang="en-US" i="1" dirty="0">
                <a:solidFill>
                  <a:prstClr val="black"/>
                </a:solidFill>
                <a:latin typeface="Times New Roman" panose="02020603050405020304" pitchFamily="18" charset="0"/>
                <a:cs typeface="Times New Roman" panose="02020603050405020304" pitchFamily="18" charset="0"/>
              </a:rPr>
              <a:t>V</a:t>
            </a:r>
            <a:r>
              <a:rPr lang="en-US" i="1" baseline="-25000" dirty="0">
                <a:solidFill>
                  <a:prstClr val="black"/>
                </a:solidFill>
                <a:latin typeface="Times New Roman" panose="02020603050405020304" pitchFamily="18" charset="0"/>
                <a:cs typeface="Times New Roman" panose="02020603050405020304" pitchFamily="18" charset="0"/>
              </a:rPr>
              <a:t>1</a:t>
            </a:r>
            <a:r>
              <a:rPr lang="en-US" dirty="0">
                <a:solidFill>
                  <a:prstClr val="black"/>
                </a:solidFill>
                <a:latin typeface="Calibri" panose="020F0502020204030204"/>
              </a:rPr>
              <a:t> and </a:t>
            </a:r>
            <a:r>
              <a:rPr lang="en-US" i="1"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a:t>
            </a:r>
            <a:r>
              <a:rPr lang="en-US" i="1" baseline="-2500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1</a:t>
            </a:r>
            <a:r>
              <a:rPr lang="en-US" dirty="0">
                <a:solidFill>
                  <a:prstClr val="black"/>
                </a:solidFill>
                <a:latin typeface="Calibri" panose="020F0502020204030204"/>
                <a:sym typeface="Symbol" panose="05050102010706020507" pitchFamily="18" charset="2"/>
              </a:rPr>
              <a:t> </a:t>
            </a:r>
            <a:endParaRPr lang="en-US" dirty="0">
              <a:solidFill>
                <a:prstClr val="black"/>
              </a:solidFill>
              <a:latin typeface="Calibri" panose="020F0502020204030204"/>
            </a:endParaRPr>
          </a:p>
        </p:txBody>
      </p:sp>
      <p:sp>
        <p:nvSpPr>
          <p:cNvPr id="30" name="TextBox 29"/>
          <p:cNvSpPr txBox="1"/>
          <p:nvPr/>
        </p:nvSpPr>
        <p:spPr>
          <a:xfrm>
            <a:off x="3051811" y="5529263"/>
            <a:ext cx="665567" cy="369332"/>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none</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11900E78-C522-4D49-0277-34F458C1F1CC}"/>
                  </a:ext>
                </a:extLst>
              </p14:cNvPr>
              <p14:cNvContentPartPr/>
              <p14:nvPr/>
            </p14:nvContentPartPr>
            <p14:xfrm>
              <a:off x="165240" y="368280"/>
              <a:ext cx="8058240" cy="3543840"/>
            </p14:xfrm>
          </p:contentPart>
        </mc:Choice>
        <mc:Fallback>
          <p:pic>
            <p:nvPicPr>
              <p:cNvPr id="3" name="Ink 2">
                <a:extLst>
                  <a:ext uri="{FF2B5EF4-FFF2-40B4-BE49-F238E27FC236}">
                    <a16:creationId xmlns:a16="http://schemas.microsoft.com/office/drawing/2014/main" id="{11900E78-C522-4D49-0277-34F458C1F1CC}"/>
                  </a:ext>
                </a:extLst>
              </p:cNvPr>
              <p:cNvPicPr/>
              <p:nvPr/>
            </p:nvPicPr>
            <p:blipFill>
              <a:blip r:embed="rId4"/>
              <a:stretch>
                <a:fillRect/>
              </a:stretch>
            </p:blipFill>
            <p:spPr>
              <a:xfrm>
                <a:off x="155880" y="358920"/>
                <a:ext cx="8076960" cy="3562560"/>
              </a:xfrm>
              <a:prstGeom prst="rect">
                <a:avLst/>
              </a:prstGeom>
            </p:spPr>
          </p:pic>
        </mc:Fallback>
      </mc:AlternateContent>
    </p:spTree>
    <p:extLst>
      <p:ext uri="{BB962C8B-B14F-4D97-AF65-F5344CB8AC3E}">
        <p14:creationId xmlns:p14="http://schemas.microsoft.com/office/powerpoint/2010/main" val="437467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20" grpId="0"/>
      <p:bldP spid="21" grpId="0"/>
      <p:bldP spid="23" grpId="0"/>
      <p:bldP spid="24" grpId="0"/>
      <p:bldP spid="25" grpId="0" animBg="1"/>
      <p:bldP spid="26" grpId="0" animBg="1"/>
      <p:bldP spid="28" grpId="0" animBg="1"/>
      <p:bldP spid="29" grpId="0"/>
      <p:bldP spid="3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5808" y="1337310"/>
            <a:ext cx="2568395" cy="369332"/>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Find admittance matrix Y:</a:t>
            </a:r>
          </a:p>
        </p:txBody>
      </p:sp>
      <p:graphicFrame>
        <p:nvGraphicFramePr>
          <p:cNvPr id="3" name="Table 2"/>
          <p:cNvGraphicFramePr>
            <a:graphicFrameLocks noGrp="1"/>
          </p:cNvGraphicFramePr>
          <p:nvPr/>
        </p:nvGraphicFramePr>
        <p:xfrm>
          <a:off x="5756435" y="1774190"/>
          <a:ext cx="3059430" cy="1112520"/>
        </p:xfrm>
        <a:graphic>
          <a:graphicData uri="http://schemas.openxmlformats.org/drawingml/2006/table">
            <a:tbl>
              <a:tblPr firstRow="1" bandRow="1">
                <a:tableStyleId>{5A111915-BE36-4E01-A7E5-04B1672EAD32}</a:tableStyleId>
              </a:tblPr>
              <a:tblGrid>
                <a:gridCol w="611886">
                  <a:extLst>
                    <a:ext uri="{9D8B030D-6E8A-4147-A177-3AD203B41FA5}">
                      <a16:colId xmlns:a16="http://schemas.microsoft.com/office/drawing/2014/main" val="20000"/>
                    </a:ext>
                  </a:extLst>
                </a:gridCol>
                <a:gridCol w="611886">
                  <a:extLst>
                    <a:ext uri="{9D8B030D-6E8A-4147-A177-3AD203B41FA5}">
                      <a16:colId xmlns:a16="http://schemas.microsoft.com/office/drawing/2014/main" val="20001"/>
                    </a:ext>
                  </a:extLst>
                </a:gridCol>
                <a:gridCol w="611886">
                  <a:extLst>
                    <a:ext uri="{9D8B030D-6E8A-4147-A177-3AD203B41FA5}">
                      <a16:colId xmlns:a16="http://schemas.microsoft.com/office/drawing/2014/main" val="20002"/>
                    </a:ext>
                  </a:extLst>
                </a:gridCol>
                <a:gridCol w="611886">
                  <a:extLst>
                    <a:ext uri="{9D8B030D-6E8A-4147-A177-3AD203B41FA5}">
                      <a16:colId xmlns:a16="http://schemas.microsoft.com/office/drawing/2014/main" val="20003"/>
                    </a:ext>
                  </a:extLst>
                </a:gridCol>
                <a:gridCol w="611886">
                  <a:extLst>
                    <a:ext uri="{9D8B030D-6E8A-4147-A177-3AD203B41FA5}">
                      <a16:colId xmlns:a16="http://schemas.microsoft.com/office/drawing/2014/main" val="20004"/>
                    </a:ext>
                  </a:extLst>
                </a:gridCol>
              </a:tblGrid>
              <a:tr h="278130">
                <a:tc>
                  <a:txBody>
                    <a:bodyPr/>
                    <a:lstStyle/>
                    <a:p>
                      <a:pPr algn="ctr"/>
                      <a:r>
                        <a:rPr lang="en-US" sz="1000" b="0" i="1" dirty="0" err="1">
                          <a:latin typeface="Times New Roman" panose="02020603050405020304" pitchFamily="18" charset="0"/>
                          <a:cs typeface="Times New Roman" panose="02020603050405020304" pitchFamily="18" charset="0"/>
                        </a:rPr>
                        <a:t>i</a:t>
                      </a:r>
                      <a:endParaRPr lang="en-US" sz="1000" b="0" i="1"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ctr"/>
                      <a:r>
                        <a:rPr lang="en-US" sz="1000" b="0" i="1" dirty="0">
                          <a:latin typeface="Times New Roman" panose="02020603050405020304" pitchFamily="18" charset="0"/>
                          <a:cs typeface="Times New Roman" panose="02020603050405020304" pitchFamily="18" charset="0"/>
                        </a:rPr>
                        <a:t>j</a:t>
                      </a:r>
                    </a:p>
                  </a:txBody>
                  <a:tcPr marL="68580" marR="68580" marT="34290" marB="34290"/>
                </a:tc>
                <a:tc>
                  <a:txBody>
                    <a:bodyPr/>
                    <a:lstStyle/>
                    <a:p>
                      <a:pPr algn="ctr"/>
                      <a:r>
                        <a:rPr lang="en-US" sz="1000" b="0" i="1" dirty="0" err="1">
                          <a:latin typeface="Times New Roman" panose="02020603050405020304" pitchFamily="18" charset="0"/>
                          <a:cs typeface="Times New Roman" panose="02020603050405020304" pitchFamily="18" charset="0"/>
                        </a:rPr>
                        <a:t>R</a:t>
                      </a:r>
                      <a:r>
                        <a:rPr lang="en-US" sz="1000" b="0" i="1" baseline="-25000" dirty="0" err="1">
                          <a:latin typeface="Times New Roman" panose="02020603050405020304" pitchFamily="18" charset="0"/>
                          <a:cs typeface="Times New Roman" panose="02020603050405020304" pitchFamily="18" charset="0"/>
                        </a:rPr>
                        <a:t>ij</a:t>
                      </a:r>
                      <a:endParaRPr lang="en-US" sz="1000" b="0" i="1"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ctr"/>
                      <a:r>
                        <a:rPr lang="en-US" sz="1000" b="0" i="1" dirty="0" err="1">
                          <a:latin typeface="Times New Roman" panose="02020603050405020304" pitchFamily="18" charset="0"/>
                          <a:cs typeface="Times New Roman" panose="02020603050405020304" pitchFamily="18" charset="0"/>
                        </a:rPr>
                        <a:t>X</a:t>
                      </a:r>
                      <a:r>
                        <a:rPr lang="en-US" sz="1000" b="0" i="1" baseline="-25000" dirty="0" err="1">
                          <a:latin typeface="Times New Roman" panose="02020603050405020304" pitchFamily="18" charset="0"/>
                          <a:cs typeface="Times New Roman" panose="02020603050405020304" pitchFamily="18" charset="0"/>
                        </a:rPr>
                        <a:t>ij</a:t>
                      </a:r>
                      <a:endParaRPr lang="en-US" sz="1000" b="0" i="1"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ctr"/>
                      <a:r>
                        <a:rPr lang="en-US" sz="1000" b="0" i="1" dirty="0" err="1">
                          <a:latin typeface="Times New Roman" panose="02020603050405020304" pitchFamily="18" charset="0"/>
                          <a:cs typeface="Times New Roman" panose="02020603050405020304" pitchFamily="18" charset="0"/>
                        </a:rPr>
                        <a:t>B</a:t>
                      </a:r>
                      <a:r>
                        <a:rPr lang="en-US" sz="1000" b="0" i="1" baseline="-25000" dirty="0" err="1">
                          <a:latin typeface="Times New Roman" panose="02020603050405020304" pitchFamily="18" charset="0"/>
                          <a:cs typeface="Times New Roman" panose="02020603050405020304" pitchFamily="18" charset="0"/>
                        </a:rPr>
                        <a:t>ij</a:t>
                      </a:r>
                      <a:endParaRPr lang="en-US" sz="1000" b="0" i="1" dirty="0">
                        <a:latin typeface="Times New Roman" panose="02020603050405020304" pitchFamily="18" charset="0"/>
                        <a:cs typeface="Times New Roman" panose="02020603050405020304" pitchFamily="18" charset="0"/>
                      </a:endParaRPr>
                    </a:p>
                  </a:txBody>
                  <a:tcPr marL="68580" marR="68580" marT="34290" marB="34290"/>
                </a:tc>
                <a:extLst>
                  <a:ext uri="{0D108BD9-81ED-4DB2-BD59-A6C34878D82A}">
                    <a16:rowId xmlns:a16="http://schemas.microsoft.com/office/drawing/2014/main" val="10000"/>
                  </a:ext>
                </a:extLst>
              </a:tr>
              <a:tr h="278130">
                <a:tc>
                  <a:txBody>
                    <a:bodyPr/>
                    <a:lstStyle/>
                    <a:p>
                      <a:pPr algn="ctr"/>
                      <a:r>
                        <a:rPr lang="en-US" sz="1000" dirty="0"/>
                        <a:t>1</a:t>
                      </a:r>
                    </a:p>
                  </a:txBody>
                  <a:tcPr marL="68580" marR="68580" marT="34290" marB="34290"/>
                </a:tc>
                <a:tc>
                  <a:txBody>
                    <a:bodyPr/>
                    <a:lstStyle/>
                    <a:p>
                      <a:pPr algn="ctr"/>
                      <a:r>
                        <a:rPr lang="en-US" sz="1000" dirty="0"/>
                        <a:t>2</a:t>
                      </a:r>
                    </a:p>
                  </a:txBody>
                  <a:tcPr marL="68580" marR="68580" marT="34290" marB="34290"/>
                </a:tc>
                <a:tc>
                  <a:txBody>
                    <a:bodyPr/>
                    <a:lstStyle/>
                    <a:p>
                      <a:pPr algn="ctr"/>
                      <a:r>
                        <a:rPr lang="en-US" sz="1000" dirty="0"/>
                        <a:t>0.02</a:t>
                      </a:r>
                    </a:p>
                  </a:txBody>
                  <a:tcPr marL="68580" marR="68580" marT="34290" marB="34290"/>
                </a:tc>
                <a:tc>
                  <a:txBody>
                    <a:bodyPr/>
                    <a:lstStyle/>
                    <a:p>
                      <a:pPr algn="ctr"/>
                      <a:r>
                        <a:rPr lang="en-US" sz="1000" dirty="0"/>
                        <a:t>0.3</a:t>
                      </a:r>
                    </a:p>
                  </a:txBody>
                  <a:tcPr marL="68580" marR="68580" marT="34290" marB="34290"/>
                </a:tc>
                <a:tc>
                  <a:txBody>
                    <a:bodyPr/>
                    <a:lstStyle/>
                    <a:p>
                      <a:pPr algn="ctr"/>
                      <a:r>
                        <a:rPr lang="en-US" sz="1000" dirty="0"/>
                        <a:t>0.15</a:t>
                      </a:r>
                    </a:p>
                  </a:txBody>
                  <a:tcPr marL="68580" marR="68580" marT="34290" marB="34290"/>
                </a:tc>
                <a:extLst>
                  <a:ext uri="{0D108BD9-81ED-4DB2-BD59-A6C34878D82A}">
                    <a16:rowId xmlns:a16="http://schemas.microsoft.com/office/drawing/2014/main" val="10001"/>
                  </a:ext>
                </a:extLst>
              </a:tr>
              <a:tr h="278130">
                <a:tc>
                  <a:txBody>
                    <a:bodyPr/>
                    <a:lstStyle/>
                    <a:p>
                      <a:pPr algn="ctr"/>
                      <a:r>
                        <a:rPr lang="en-US" sz="1000" dirty="0"/>
                        <a:t>1</a:t>
                      </a:r>
                    </a:p>
                  </a:txBody>
                  <a:tcPr marL="68580" marR="68580" marT="34290" marB="34290"/>
                </a:tc>
                <a:tc>
                  <a:txBody>
                    <a:bodyPr/>
                    <a:lstStyle/>
                    <a:p>
                      <a:pPr algn="ctr"/>
                      <a:r>
                        <a:rPr lang="en-US" sz="1000" dirty="0"/>
                        <a:t>3</a:t>
                      </a:r>
                    </a:p>
                  </a:txBody>
                  <a:tcPr marL="68580" marR="68580" marT="34290" marB="34290"/>
                </a:tc>
                <a:tc>
                  <a:txBody>
                    <a:bodyPr/>
                    <a:lstStyle/>
                    <a:p>
                      <a:pPr algn="ctr"/>
                      <a:r>
                        <a:rPr lang="en-US" sz="1000" dirty="0"/>
                        <a:t>0.01</a:t>
                      </a:r>
                    </a:p>
                  </a:txBody>
                  <a:tcPr marL="68580" marR="68580" marT="34290" marB="34290"/>
                </a:tc>
                <a:tc>
                  <a:txBody>
                    <a:bodyPr/>
                    <a:lstStyle/>
                    <a:p>
                      <a:pPr algn="ctr"/>
                      <a:r>
                        <a:rPr lang="en-US" sz="1000" dirty="0"/>
                        <a:t>0.1</a:t>
                      </a:r>
                    </a:p>
                  </a:txBody>
                  <a:tcPr marL="68580" marR="68580" marT="34290" marB="34290"/>
                </a:tc>
                <a:tc>
                  <a:txBody>
                    <a:bodyPr/>
                    <a:lstStyle/>
                    <a:p>
                      <a:pPr algn="ctr"/>
                      <a:r>
                        <a:rPr lang="en-US" sz="1000" dirty="0"/>
                        <a:t>0.1</a:t>
                      </a:r>
                    </a:p>
                  </a:txBody>
                  <a:tcPr marL="68580" marR="68580" marT="34290" marB="34290"/>
                </a:tc>
                <a:extLst>
                  <a:ext uri="{0D108BD9-81ED-4DB2-BD59-A6C34878D82A}">
                    <a16:rowId xmlns:a16="http://schemas.microsoft.com/office/drawing/2014/main" val="10002"/>
                  </a:ext>
                </a:extLst>
              </a:tr>
              <a:tr h="278130">
                <a:tc>
                  <a:txBody>
                    <a:bodyPr/>
                    <a:lstStyle/>
                    <a:p>
                      <a:pPr algn="ctr"/>
                      <a:r>
                        <a:rPr lang="en-US" sz="1000" dirty="0"/>
                        <a:t>2</a:t>
                      </a:r>
                    </a:p>
                  </a:txBody>
                  <a:tcPr marL="68580" marR="68580" marT="34290" marB="34290"/>
                </a:tc>
                <a:tc>
                  <a:txBody>
                    <a:bodyPr/>
                    <a:lstStyle/>
                    <a:p>
                      <a:pPr algn="ctr"/>
                      <a:r>
                        <a:rPr lang="en-US" sz="1000" dirty="0"/>
                        <a:t>3</a:t>
                      </a:r>
                    </a:p>
                  </a:txBody>
                  <a:tcPr marL="68580" marR="68580" marT="34290" marB="34290"/>
                </a:tc>
                <a:tc>
                  <a:txBody>
                    <a:bodyPr/>
                    <a:lstStyle/>
                    <a:p>
                      <a:pPr algn="ctr"/>
                      <a:r>
                        <a:rPr lang="en-US" sz="1000" dirty="0"/>
                        <a:t>0.01</a:t>
                      </a:r>
                    </a:p>
                  </a:txBody>
                  <a:tcPr marL="68580" marR="68580" marT="34290" marB="34290"/>
                </a:tc>
                <a:tc>
                  <a:txBody>
                    <a:bodyPr/>
                    <a:lstStyle/>
                    <a:p>
                      <a:pPr algn="ctr"/>
                      <a:r>
                        <a:rPr lang="en-US" sz="1000" dirty="0"/>
                        <a:t>0.1</a:t>
                      </a:r>
                    </a:p>
                  </a:txBody>
                  <a:tcPr marL="68580" marR="68580" marT="34290" marB="34290"/>
                </a:tc>
                <a:tc>
                  <a:txBody>
                    <a:bodyPr/>
                    <a:lstStyle/>
                    <a:p>
                      <a:pPr algn="ctr"/>
                      <a:r>
                        <a:rPr lang="en-US" sz="1000" dirty="0"/>
                        <a:t>0.1</a:t>
                      </a:r>
                    </a:p>
                  </a:txBody>
                  <a:tcPr marL="68580" marR="68580" marT="34290" marB="34290"/>
                </a:tc>
                <a:extLst>
                  <a:ext uri="{0D108BD9-81ED-4DB2-BD59-A6C34878D82A}">
                    <a16:rowId xmlns:a16="http://schemas.microsoft.com/office/drawing/2014/main" val="10003"/>
                  </a:ext>
                </a:extLst>
              </a:tr>
            </a:tbl>
          </a:graphicData>
        </a:graphic>
      </p:graphicFrame>
      <p:sp>
        <p:nvSpPr>
          <p:cNvPr id="4" name="TextBox 3"/>
          <p:cNvSpPr txBox="1"/>
          <p:nvPr/>
        </p:nvSpPr>
        <p:spPr>
          <a:xfrm>
            <a:off x="6895947" y="1425892"/>
            <a:ext cx="825354"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Line data</a:t>
            </a:r>
          </a:p>
        </p:txBody>
      </p:sp>
      <p:sp>
        <p:nvSpPr>
          <p:cNvPr id="5" name="TextBox 4"/>
          <p:cNvSpPr txBox="1"/>
          <p:nvPr/>
        </p:nvSpPr>
        <p:spPr>
          <a:xfrm>
            <a:off x="5886352" y="3412447"/>
            <a:ext cx="2934455" cy="507831"/>
          </a:xfrm>
          <a:prstGeom prst="rect">
            <a:avLst/>
          </a:prstGeom>
          <a:noFill/>
        </p:spPr>
        <p:txBody>
          <a:bodyPr wrap="squar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This is capacitive line charging:  put ½ of </a:t>
            </a:r>
            <a:r>
              <a:rPr lang="en-US" sz="1350" i="1" dirty="0" err="1">
                <a:solidFill>
                  <a:prstClr val="black"/>
                </a:solidFill>
                <a:latin typeface="Times New Roman" panose="02020603050405020304" pitchFamily="18" charset="0"/>
                <a:cs typeface="Times New Roman" panose="02020603050405020304" pitchFamily="18" charset="0"/>
              </a:rPr>
              <a:t>B</a:t>
            </a:r>
            <a:r>
              <a:rPr lang="en-US" sz="1350" i="1" baseline="-25000" dirty="0" err="1">
                <a:solidFill>
                  <a:prstClr val="black"/>
                </a:solidFill>
                <a:latin typeface="Times New Roman" panose="02020603050405020304" pitchFamily="18" charset="0"/>
                <a:cs typeface="Times New Roman" panose="02020603050405020304" pitchFamily="18" charset="0"/>
              </a:rPr>
              <a:t>ij</a:t>
            </a:r>
            <a:r>
              <a:rPr lang="en-US" sz="1350" dirty="0">
                <a:solidFill>
                  <a:prstClr val="black"/>
                </a:solidFill>
                <a:latin typeface="Calibri" panose="020F0502020204030204"/>
              </a:rPr>
              <a:t> at each node </a:t>
            </a:r>
            <a:r>
              <a:rPr lang="en-US" sz="1350" i="1" dirty="0" err="1">
                <a:solidFill>
                  <a:prstClr val="black"/>
                </a:solidFill>
                <a:latin typeface="Times New Roman" panose="02020603050405020304" pitchFamily="18" charset="0"/>
                <a:cs typeface="Times New Roman" panose="02020603050405020304" pitchFamily="18" charset="0"/>
              </a:rPr>
              <a:t>i</a:t>
            </a:r>
            <a:r>
              <a:rPr lang="en-US" sz="1350" dirty="0">
                <a:solidFill>
                  <a:prstClr val="black"/>
                </a:solidFill>
                <a:latin typeface="Calibri" panose="020F0502020204030204"/>
              </a:rPr>
              <a:t> and </a:t>
            </a:r>
            <a:r>
              <a:rPr lang="en-US" sz="1350" i="1" dirty="0">
                <a:solidFill>
                  <a:prstClr val="black"/>
                </a:solidFill>
                <a:latin typeface="Times New Roman" panose="02020603050405020304" pitchFamily="18" charset="0"/>
                <a:cs typeface="Times New Roman" panose="02020603050405020304" pitchFamily="18" charset="0"/>
              </a:rPr>
              <a:t>j</a:t>
            </a:r>
          </a:p>
        </p:txBody>
      </p:sp>
      <p:sp>
        <p:nvSpPr>
          <p:cNvPr id="6" name="Rounded Rectangle 5"/>
          <p:cNvSpPr/>
          <p:nvPr/>
        </p:nvSpPr>
        <p:spPr>
          <a:xfrm>
            <a:off x="8289607" y="1645920"/>
            <a:ext cx="454343" cy="1320165"/>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cxnSp>
        <p:nvCxnSpPr>
          <p:cNvPr id="8" name="Straight Arrow Connector 7"/>
          <p:cNvCxnSpPr/>
          <p:nvPr/>
        </p:nvCxnSpPr>
        <p:spPr>
          <a:xfrm flipV="1">
            <a:off x="8135007" y="2973771"/>
            <a:ext cx="248307" cy="390197"/>
          </a:xfrm>
          <a:prstGeom prst="straightConnector1">
            <a:avLst/>
          </a:prstGeom>
          <a:ln w="25400">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129246" y="1901462"/>
            <a:ext cx="0" cy="385762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072348" y="1901462"/>
            <a:ext cx="0" cy="3857625"/>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rot="5400000">
            <a:off x="2098222" y="1087076"/>
            <a:ext cx="1616528" cy="5290457"/>
            <a:chOff x="2120537" y="1348739"/>
            <a:chExt cx="2155371" cy="5143500"/>
          </a:xfrm>
        </p:grpSpPr>
        <p:cxnSp>
          <p:nvCxnSpPr>
            <p:cNvPr id="18" name="Straight Connector 17"/>
            <p:cNvCxnSpPr/>
            <p:nvPr/>
          </p:nvCxnSpPr>
          <p:spPr>
            <a:xfrm>
              <a:off x="2120537" y="1348739"/>
              <a:ext cx="0" cy="51435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275908" y="1348739"/>
              <a:ext cx="0" cy="5143500"/>
            </a:xfrm>
            <a:prstGeom prst="line">
              <a:avLst/>
            </a:prstGeom>
            <a:ln w="28575"/>
          </p:spPr>
          <p:style>
            <a:lnRef idx="1">
              <a:schemeClr val="accent1"/>
            </a:lnRef>
            <a:fillRef idx="0">
              <a:schemeClr val="accent1"/>
            </a:fillRef>
            <a:effectRef idx="0">
              <a:schemeClr val="accent1"/>
            </a:effectRef>
            <a:fontRef idx="minor">
              <a:schemeClr val="tx1"/>
            </a:fontRef>
          </p:style>
        </p:cxnSp>
      </p:grpSp>
      <p:graphicFrame>
        <p:nvGraphicFramePr>
          <p:cNvPr id="20" name="Object 19"/>
          <p:cNvGraphicFramePr>
            <a:graphicFrameLocks noChangeAspect="1"/>
          </p:cNvGraphicFramePr>
          <p:nvPr/>
        </p:nvGraphicFramePr>
        <p:xfrm>
          <a:off x="2507885" y="2060801"/>
          <a:ext cx="1197769" cy="676275"/>
        </p:xfrm>
        <a:graphic>
          <a:graphicData uri="http://schemas.openxmlformats.org/presentationml/2006/ole">
            <mc:AlternateContent xmlns:mc="http://schemas.openxmlformats.org/markup-compatibility/2006">
              <mc:Choice xmlns:v="urn:schemas-microsoft-com:vml" Requires="v">
                <p:oleObj name="Equation" r:id="rId2" imgW="736560" imgH="419040" progId="Equation.3">
                  <p:embed/>
                </p:oleObj>
              </mc:Choice>
              <mc:Fallback>
                <p:oleObj name="Equation" r:id="rId2" imgW="736560" imgH="419040" progId="Equation.3">
                  <p:embed/>
                  <p:pic>
                    <p:nvPicPr>
                      <p:cNvPr id="20" name="Object 19"/>
                      <p:cNvPicPr/>
                      <p:nvPr/>
                    </p:nvPicPr>
                    <p:blipFill>
                      <a:blip r:embed="rId3"/>
                      <a:stretch>
                        <a:fillRect/>
                      </a:stretch>
                    </p:blipFill>
                    <p:spPr>
                      <a:xfrm>
                        <a:off x="2507885" y="2060801"/>
                        <a:ext cx="1197769" cy="676275"/>
                      </a:xfrm>
                      <a:prstGeom prst="rect">
                        <a:avLst/>
                      </a:prstGeom>
                    </p:spPr>
                  </p:pic>
                </p:oleObj>
              </mc:Fallback>
            </mc:AlternateContent>
          </a:graphicData>
        </a:graphic>
      </p:graphicFrame>
      <p:graphicFrame>
        <p:nvGraphicFramePr>
          <p:cNvPr id="21" name="Object 20"/>
          <p:cNvGraphicFramePr>
            <a:graphicFrameLocks noChangeAspect="1"/>
          </p:cNvGraphicFramePr>
          <p:nvPr/>
        </p:nvGraphicFramePr>
        <p:xfrm>
          <a:off x="564783" y="3318102"/>
          <a:ext cx="1197769" cy="676275"/>
        </p:xfrm>
        <a:graphic>
          <a:graphicData uri="http://schemas.openxmlformats.org/presentationml/2006/ole">
            <mc:AlternateContent xmlns:mc="http://schemas.openxmlformats.org/markup-compatibility/2006">
              <mc:Choice xmlns:v="urn:schemas-microsoft-com:vml" Requires="v">
                <p:oleObj name="Equation" r:id="rId4" imgW="736560" imgH="419040" progId="Equation.3">
                  <p:embed/>
                </p:oleObj>
              </mc:Choice>
              <mc:Fallback>
                <p:oleObj name="Equation" r:id="rId4" imgW="736560" imgH="419040" progId="Equation.3">
                  <p:embed/>
                  <p:pic>
                    <p:nvPicPr>
                      <p:cNvPr id="21" name="Object 20"/>
                      <p:cNvPicPr/>
                      <p:nvPr/>
                    </p:nvPicPr>
                    <p:blipFill>
                      <a:blip r:embed="rId5"/>
                      <a:stretch>
                        <a:fillRect/>
                      </a:stretch>
                    </p:blipFill>
                    <p:spPr>
                      <a:xfrm>
                        <a:off x="564783" y="3318102"/>
                        <a:ext cx="1197769" cy="676275"/>
                      </a:xfrm>
                      <a:prstGeom prst="rect">
                        <a:avLst/>
                      </a:prstGeom>
                    </p:spPr>
                  </p:pic>
                </p:oleObj>
              </mc:Fallback>
            </mc:AlternateContent>
          </a:graphicData>
        </a:graphic>
      </p:graphicFrame>
      <p:graphicFrame>
        <p:nvGraphicFramePr>
          <p:cNvPr id="22" name="Object 21"/>
          <p:cNvGraphicFramePr>
            <a:graphicFrameLocks noChangeAspect="1"/>
          </p:cNvGraphicFramePr>
          <p:nvPr/>
        </p:nvGraphicFramePr>
        <p:xfrm>
          <a:off x="574903" y="4795837"/>
          <a:ext cx="1177528" cy="676275"/>
        </p:xfrm>
        <a:graphic>
          <a:graphicData uri="http://schemas.openxmlformats.org/presentationml/2006/ole">
            <mc:AlternateContent xmlns:mc="http://schemas.openxmlformats.org/markup-compatibility/2006">
              <mc:Choice xmlns:v="urn:schemas-microsoft-com:vml" Requires="v">
                <p:oleObj name="Equation" r:id="rId6" imgW="723600" imgH="419040" progId="Equation.3">
                  <p:embed/>
                </p:oleObj>
              </mc:Choice>
              <mc:Fallback>
                <p:oleObj name="Equation" r:id="rId6" imgW="723600" imgH="419040" progId="Equation.3">
                  <p:embed/>
                  <p:pic>
                    <p:nvPicPr>
                      <p:cNvPr id="22" name="Object 21"/>
                      <p:cNvPicPr/>
                      <p:nvPr/>
                    </p:nvPicPr>
                    <p:blipFill>
                      <a:blip r:embed="rId7"/>
                      <a:stretch>
                        <a:fillRect/>
                      </a:stretch>
                    </p:blipFill>
                    <p:spPr>
                      <a:xfrm>
                        <a:off x="574903" y="4795837"/>
                        <a:ext cx="1177528" cy="676275"/>
                      </a:xfrm>
                      <a:prstGeom prst="rect">
                        <a:avLst/>
                      </a:prstGeom>
                    </p:spPr>
                  </p:pic>
                </p:oleObj>
              </mc:Fallback>
            </mc:AlternateContent>
          </a:graphicData>
        </a:graphic>
      </p:graphicFrame>
      <p:graphicFrame>
        <p:nvGraphicFramePr>
          <p:cNvPr id="23" name="Object 22"/>
          <p:cNvGraphicFramePr>
            <a:graphicFrameLocks noChangeAspect="1"/>
          </p:cNvGraphicFramePr>
          <p:nvPr/>
        </p:nvGraphicFramePr>
        <p:xfrm>
          <a:off x="4494015" y="2060801"/>
          <a:ext cx="1177528" cy="676275"/>
        </p:xfrm>
        <a:graphic>
          <a:graphicData uri="http://schemas.openxmlformats.org/presentationml/2006/ole">
            <mc:AlternateContent xmlns:mc="http://schemas.openxmlformats.org/markup-compatibility/2006">
              <mc:Choice xmlns:v="urn:schemas-microsoft-com:vml" Requires="v">
                <p:oleObj name="Equation" r:id="rId8" imgW="723600" imgH="419040" progId="Equation.3">
                  <p:embed/>
                </p:oleObj>
              </mc:Choice>
              <mc:Fallback>
                <p:oleObj name="Equation" r:id="rId8" imgW="723600" imgH="419040" progId="Equation.3">
                  <p:embed/>
                  <p:pic>
                    <p:nvPicPr>
                      <p:cNvPr id="23" name="Object 22"/>
                      <p:cNvPicPr/>
                      <p:nvPr/>
                    </p:nvPicPr>
                    <p:blipFill>
                      <a:blip r:embed="rId9"/>
                      <a:stretch>
                        <a:fillRect/>
                      </a:stretch>
                    </p:blipFill>
                    <p:spPr>
                      <a:xfrm>
                        <a:off x="4494015" y="2060801"/>
                        <a:ext cx="1177528" cy="676275"/>
                      </a:xfrm>
                      <a:prstGeom prst="rect">
                        <a:avLst/>
                      </a:prstGeom>
                    </p:spPr>
                  </p:pic>
                </p:oleObj>
              </mc:Fallback>
            </mc:AlternateContent>
          </a:graphicData>
        </a:graphic>
      </p:graphicFrame>
      <p:graphicFrame>
        <p:nvGraphicFramePr>
          <p:cNvPr id="24" name="Object 23"/>
          <p:cNvGraphicFramePr>
            <a:graphicFrameLocks noChangeAspect="1"/>
          </p:cNvGraphicFramePr>
          <p:nvPr/>
        </p:nvGraphicFramePr>
        <p:xfrm>
          <a:off x="4494015" y="3334429"/>
          <a:ext cx="1177528" cy="676275"/>
        </p:xfrm>
        <a:graphic>
          <a:graphicData uri="http://schemas.openxmlformats.org/presentationml/2006/ole">
            <mc:AlternateContent xmlns:mc="http://schemas.openxmlformats.org/markup-compatibility/2006">
              <mc:Choice xmlns:v="urn:schemas-microsoft-com:vml" Requires="v">
                <p:oleObj name="Equation" r:id="rId10" imgW="723600" imgH="419040" progId="Equation.3">
                  <p:embed/>
                </p:oleObj>
              </mc:Choice>
              <mc:Fallback>
                <p:oleObj name="Equation" r:id="rId10" imgW="723600" imgH="419040" progId="Equation.3">
                  <p:embed/>
                  <p:pic>
                    <p:nvPicPr>
                      <p:cNvPr id="24" name="Object 23"/>
                      <p:cNvPicPr/>
                      <p:nvPr/>
                    </p:nvPicPr>
                    <p:blipFill>
                      <a:blip r:embed="rId9"/>
                      <a:stretch>
                        <a:fillRect/>
                      </a:stretch>
                    </p:blipFill>
                    <p:spPr>
                      <a:xfrm>
                        <a:off x="4494015" y="3334429"/>
                        <a:ext cx="1177528" cy="676275"/>
                      </a:xfrm>
                      <a:prstGeom prst="rect">
                        <a:avLst/>
                      </a:prstGeom>
                    </p:spPr>
                  </p:pic>
                </p:oleObj>
              </mc:Fallback>
            </mc:AlternateContent>
          </a:graphicData>
        </a:graphic>
      </p:graphicFrame>
      <p:graphicFrame>
        <p:nvGraphicFramePr>
          <p:cNvPr id="25" name="Object 24"/>
          <p:cNvGraphicFramePr>
            <a:graphicFrameLocks noChangeAspect="1"/>
          </p:cNvGraphicFramePr>
          <p:nvPr/>
        </p:nvGraphicFramePr>
        <p:xfrm>
          <a:off x="2518005" y="4820329"/>
          <a:ext cx="1177528" cy="676275"/>
        </p:xfrm>
        <a:graphic>
          <a:graphicData uri="http://schemas.openxmlformats.org/presentationml/2006/ole">
            <mc:AlternateContent xmlns:mc="http://schemas.openxmlformats.org/markup-compatibility/2006">
              <mc:Choice xmlns:v="urn:schemas-microsoft-com:vml" Requires="v">
                <p:oleObj name="Equation" r:id="rId11" imgW="723600" imgH="419040" progId="Equation.3">
                  <p:embed/>
                </p:oleObj>
              </mc:Choice>
              <mc:Fallback>
                <p:oleObj name="Equation" r:id="rId11" imgW="723600" imgH="419040" progId="Equation.3">
                  <p:embed/>
                  <p:pic>
                    <p:nvPicPr>
                      <p:cNvPr id="25" name="Object 24"/>
                      <p:cNvPicPr/>
                      <p:nvPr/>
                    </p:nvPicPr>
                    <p:blipFill>
                      <a:blip r:embed="rId9"/>
                      <a:stretch>
                        <a:fillRect/>
                      </a:stretch>
                    </p:blipFill>
                    <p:spPr>
                      <a:xfrm>
                        <a:off x="2518005" y="4820329"/>
                        <a:ext cx="1177528" cy="676275"/>
                      </a:xfrm>
                      <a:prstGeom prst="rect">
                        <a:avLst/>
                      </a:prstGeom>
                    </p:spPr>
                  </p:pic>
                </p:oleObj>
              </mc:Fallback>
            </mc:AlternateContent>
          </a:graphicData>
        </a:graphic>
      </p:graphicFrame>
      <p:graphicFrame>
        <p:nvGraphicFramePr>
          <p:cNvPr id="26" name="Object 25"/>
          <p:cNvGraphicFramePr>
            <a:graphicFrameLocks noChangeAspect="1"/>
          </p:cNvGraphicFramePr>
          <p:nvPr/>
        </p:nvGraphicFramePr>
        <p:xfrm>
          <a:off x="220435" y="1883341"/>
          <a:ext cx="1886462" cy="1012769"/>
        </p:xfrm>
        <a:graphic>
          <a:graphicData uri="http://schemas.openxmlformats.org/presentationml/2006/ole">
            <mc:AlternateContent xmlns:mc="http://schemas.openxmlformats.org/markup-compatibility/2006">
              <mc:Choice xmlns:v="urn:schemas-microsoft-com:vml" Requires="v">
                <p:oleObj name="Equation" r:id="rId12" imgW="1549080" imgH="838080" progId="Equation.3">
                  <p:embed/>
                </p:oleObj>
              </mc:Choice>
              <mc:Fallback>
                <p:oleObj name="Equation" r:id="rId12" imgW="1549080" imgH="838080" progId="Equation.3">
                  <p:embed/>
                  <p:pic>
                    <p:nvPicPr>
                      <p:cNvPr id="26" name="Object 25"/>
                      <p:cNvPicPr/>
                      <p:nvPr/>
                    </p:nvPicPr>
                    <p:blipFill>
                      <a:blip r:embed="rId13"/>
                      <a:stretch>
                        <a:fillRect/>
                      </a:stretch>
                    </p:blipFill>
                    <p:spPr>
                      <a:xfrm>
                        <a:off x="220435" y="1883341"/>
                        <a:ext cx="1886462" cy="1012769"/>
                      </a:xfrm>
                      <a:prstGeom prst="rect">
                        <a:avLst/>
                      </a:prstGeom>
                    </p:spPr>
                  </p:pic>
                </p:oleObj>
              </mc:Fallback>
            </mc:AlternateContent>
          </a:graphicData>
        </a:graphic>
      </p:graphicFrame>
      <p:graphicFrame>
        <p:nvGraphicFramePr>
          <p:cNvPr id="27" name="Object 26"/>
          <p:cNvGraphicFramePr>
            <a:graphicFrameLocks noChangeAspect="1"/>
          </p:cNvGraphicFramePr>
          <p:nvPr/>
        </p:nvGraphicFramePr>
        <p:xfrm>
          <a:off x="2163538" y="3344749"/>
          <a:ext cx="1886462" cy="1012769"/>
        </p:xfrm>
        <a:graphic>
          <a:graphicData uri="http://schemas.openxmlformats.org/presentationml/2006/ole">
            <mc:AlternateContent xmlns:mc="http://schemas.openxmlformats.org/markup-compatibility/2006">
              <mc:Choice xmlns:v="urn:schemas-microsoft-com:vml" Requires="v">
                <p:oleObj name="Equation" r:id="rId14" imgW="1549080" imgH="838080" progId="Equation.3">
                  <p:embed/>
                </p:oleObj>
              </mc:Choice>
              <mc:Fallback>
                <p:oleObj name="Equation" r:id="rId14" imgW="1549080" imgH="838080" progId="Equation.3">
                  <p:embed/>
                  <p:pic>
                    <p:nvPicPr>
                      <p:cNvPr id="27" name="Object 26"/>
                      <p:cNvPicPr/>
                      <p:nvPr/>
                    </p:nvPicPr>
                    <p:blipFill>
                      <a:blip r:embed="rId15"/>
                      <a:stretch>
                        <a:fillRect/>
                      </a:stretch>
                    </p:blipFill>
                    <p:spPr>
                      <a:xfrm>
                        <a:off x="2163538" y="3344749"/>
                        <a:ext cx="1886462" cy="1012769"/>
                      </a:xfrm>
                      <a:prstGeom prst="rect">
                        <a:avLst/>
                      </a:prstGeom>
                    </p:spPr>
                  </p:pic>
                </p:oleObj>
              </mc:Fallback>
            </mc:AlternateContent>
          </a:graphicData>
        </a:graphic>
      </p:graphicFrame>
      <p:graphicFrame>
        <p:nvGraphicFramePr>
          <p:cNvPr id="28" name="Object 27"/>
          <p:cNvGraphicFramePr>
            <a:graphicFrameLocks noChangeAspect="1"/>
          </p:cNvGraphicFramePr>
          <p:nvPr/>
        </p:nvGraphicFramePr>
        <p:xfrm>
          <a:off x="4155282" y="4643438"/>
          <a:ext cx="1854994" cy="1012031"/>
        </p:xfrm>
        <a:graphic>
          <a:graphicData uri="http://schemas.openxmlformats.org/presentationml/2006/ole">
            <mc:AlternateContent xmlns:mc="http://schemas.openxmlformats.org/markup-compatibility/2006">
              <mc:Choice xmlns:v="urn:schemas-microsoft-com:vml" Requires="v">
                <p:oleObj name="Equation" r:id="rId16" imgW="1523880" imgH="838080" progId="Equation.3">
                  <p:embed/>
                </p:oleObj>
              </mc:Choice>
              <mc:Fallback>
                <p:oleObj name="Equation" r:id="rId16" imgW="1523880" imgH="838080" progId="Equation.3">
                  <p:embed/>
                  <p:pic>
                    <p:nvPicPr>
                      <p:cNvPr id="28" name="Object 27"/>
                      <p:cNvPicPr/>
                      <p:nvPr/>
                    </p:nvPicPr>
                    <p:blipFill>
                      <a:blip r:embed="rId17"/>
                      <a:stretch>
                        <a:fillRect/>
                      </a:stretch>
                    </p:blipFill>
                    <p:spPr>
                      <a:xfrm>
                        <a:off x="4155282" y="4643438"/>
                        <a:ext cx="1854994" cy="1012031"/>
                      </a:xfrm>
                      <a:prstGeom prst="rect">
                        <a:avLst/>
                      </a:prstGeom>
                    </p:spPr>
                  </p:pic>
                </p:oleObj>
              </mc:Fallback>
            </mc:AlternateContent>
          </a:graphicData>
        </a:graphic>
      </p:graphicFrame>
      <p:sp>
        <p:nvSpPr>
          <p:cNvPr id="29" name="Rounded Rectangle 28"/>
          <p:cNvSpPr/>
          <p:nvPr/>
        </p:nvSpPr>
        <p:spPr>
          <a:xfrm>
            <a:off x="5861957" y="2081893"/>
            <a:ext cx="2277836" cy="212272"/>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30" name="Rounded Rectangle 29"/>
          <p:cNvSpPr/>
          <p:nvPr/>
        </p:nvSpPr>
        <p:spPr>
          <a:xfrm>
            <a:off x="5867973" y="2367643"/>
            <a:ext cx="2277836" cy="212272"/>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31" name="Rounded Rectangle 30"/>
          <p:cNvSpPr/>
          <p:nvPr/>
        </p:nvSpPr>
        <p:spPr>
          <a:xfrm>
            <a:off x="5864965" y="2644370"/>
            <a:ext cx="2277836" cy="212272"/>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34" name="Rectangle 33"/>
          <p:cNvSpPr/>
          <p:nvPr/>
        </p:nvSpPr>
        <p:spPr>
          <a:xfrm>
            <a:off x="144379" y="1741571"/>
            <a:ext cx="5540543" cy="40335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graphicFrame>
        <p:nvGraphicFramePr>
          <p:cNvPr id="33" name="Object 32"/>
          <p:cNvGraphicFramePr>
            <a:graphicFrameLocks noChangeAspect="1"/>
          </p:cNvGraphicFramePr>
          <p:nvPr/>
        </p:nvGraphicFramePr>
        <p:xfrm>
          <a:off x="716156" y="4367552"/>
          <a:ext cx="6961584" cy="1189435"/>
        </p:xfrm>
        <a:graphic>
          <a:graphicData uri="http://schemas.openxmlformats.org/presentationml/2006/ole">
            <mc:AlternateContent xmlns:mc="http://schemas.openxmlformats.org/markup-compatibility/2006">
              <mc:Choice xmlns:v="urn:schemas-microsoft-com:vml" Requires="v">
                <p:oleObj name="Equation" r:id="rId18" imgW="4279680" imgH="736560" progId="Equation.3">
                  <p:embed/>
                </p:oleObj>
              </mc:Choice>
              <mc:Fallback>
                <p:oleObj name="Equation" r:id="rId18" imgW="4279680" imgH="736560" progId="Equation.3">
                  <p:embed/>
                  <p:pic>
                    <p:nvPicPr>
                      <p:cNvPr id="33" name="Object 32"/>
                      <p:cNvPicPr/>
                      <p:nvPr/>
                    </p:nvPicPr>
                    <p:blipFill>
                      <a:blip r:embed="rId19"/>
                      <a:stretch>
                        <a:fillRect/>
                      </a:stretch>
                    </p:blipFill>
                    <p:spPr>
                      <a:xfrm>
                        <a:off x="716156" y="4367552"/>
                        <a:ext cx="6961584" cy="1189435"/>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1280019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29" grpId="0" animBg="1"/>
      <p:bldP spid="30" grpId="0" animBg="1"/>
      <p:bldP spid="31" grpId="0" animBg="1"/>
      <p:bldP spid="3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45EE9-4661-4EBA-9811-04A5B8A577F8}"/>
              </a:ext>
            </a:extLst>
          </p:cNvPr>
          <p:cNvSpPr>
            <a:spLocks noGrp="1"/>
          </p:cNvSpPr>
          <p:nvPr>
            <p:ph type="title"/>
          </p:nvPr>
        </p:nvSpPr>
        <p:spPr>
          <a:xfrm>
            <a:off x="391110" y="993426"/>
            <a:ext cx="8652222" cy="424732"/>
          </a:xfrm>
        </p:spPr>
        <p:txBody>
          <a:bodyPr/>
          <a:lstStyle/>
          <a:p>
            <a:r>
              <a:rPr lang="en-US" dirty="0"/>
              <a:t>Check In Meetings </a:t>
            </a:r>
          </a:p>
        </p:txBody>
      </p:sp>
      <p:sp>
        <p:nvSpPr>
          <p:cNvPr id="3" name="Content Placeholder 2">
            <a:extLst>
              <a:ext uri="{FF2B5EF4-FFF2-40B4-BE49-F238E27FC236}">
                <a16:creationId xmlns:a16="http://schemas.microsoft.com/office/drawing/2014/main" id="{5933D94F-3679-431D-AC1F-213CFE28870D}"/>
              </a:ext>
            </a:extLst>
          </p:cNvPr>
          <p:cNvSpPr>
            <a:spLocks noGrp="1"/>
          </p:cNvSpPr>
          <p:nvPr>
            <p:ph idx="1"/>
          </p:nvPr>
        </p:nvSpPr>
        <p:spPr>
          <a:xfrm>
            <a:off x="391110" y="1691529"/>
            <a:ext cx="7772400" cy="4201150"/>
          </a:xfrm>
        </p:spPr>
        <p:txBody>
          <a:bodyPr/>
          <a:lstStyle/>
          <a:p>
            <a:r>
              <a:rPr lang="en-US" dirty="0"/>
              <a:t>Remaining ones – Wednesday and Friday</a:t>
            </a:r>
          </a:p>
          <a:p>
            <a:r>
              <a:rPr lang="en-US" dirty="0"/>
              <a:t>Checking your work – Example on Page 90 of textbook (3 bus) and example in notes (4 bus)</a:t>
            </a:r>
          </a:p>
          <a:p>
            <a:r>
              <a:rPr lang="en-US" dirty="0"/>
              <a:t>14 Bus Cases</a:t>
            </a:r>
          </a:p>
          <a:p>
            <a:pPr lvl="1"/>
            <a:r>
              <a:rPr lang="en-US" dirty="0"/>
              <a:t>Do not use Tap values for first part of work (will discuss next week) </a:t>
            </a:r>
          </a:p>
          <a:p>
            <a:pPr lvl="1"/>
            <a:r>
              <a:rPr lang="en-US" dirty="0"/>
              <a:t>Do a few Y bus calculations by hand and compare to your program (including Y99)</a:t>
            </a:r>
          </a:p>
          <a:p>
            <a:r>
              <a:rPr lang="en-US" dirty="0"/>
              <a:t>Will post information from check-in meetings in discussions on Canvas</a:t>
            </a:r>
          </a:p>
          <a:p>
            <a:pPr lvl="1"/>
            <a:endParaRPr lang="en-US" dirty="0"/>
          </a:p>
        </p:txBody>
      </p:sp>
    </p:spTree>
    <p:extLst>
      <p:ext uri="{BB962C8B-B14F-4D97-AF65-F5344CB8AC3E}">
        <p14:creationId xmlns:p14="http://schemas.microsoft.com/office/powerpoint/2010/main" val="529862098"/>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nvGraphicFramePr>
        <p:xfrm>
          <a:off x="1076152" y="1869282"/>
          <a:ext cx="4818460" cy="1503760"/>
        </p:xfrm>
        <a:graphic>
          <a:graphicData uri="http://schemas.openxmlformats.org/presentationml/2006/ole">
            <mc:AlternateContent xmlns:mc="http://schemas.openxmlformats.org/markup-compatibility/2006">
              <mc:Choice xmlns:v="urn:schemas-microsoft-com:vml" Requires="v">
                <p:oleObj name="Equation" r:id="rId2" imgW="4038480" imgH="1269720" progId="Equation.3">
                  <p:embed/>
                </p:oleObj>
              </mc:Choice>
              <mc:Fallback>
                <p:oleObj name="Equation" r:id="rId2" imgW="4038480" imgH="1269720" progId="Equation.3">
                  <p:embed/>
                  <p:pic>
                    <p:nvPicPr>
                      <p:cNvPr id="2" name="Object 1"/>
                      <p:cNvPicPr/>
                      <p:nvPr/>
                    </p:nvPicPr>
                    <p:blipFill>
                      <a:blip r:embed="rId3"/>
                      <a:stretch>
                        <a:fillRect/>
                      </a:stretch>
                    </p:blipFill>
                    <p:spPr>
                      <a:xfrm>
                        <a:off x="1076152" y="1869282"/>
                        <a:ext cx="4818460" cy="1503760"/>
                      </a:xfrm>
                      <a:prstGeom prst="rect">
                        <a:avLst/>
                      </a:prstGeom>
                    </p:spPr>
                  </p:pic>
                </p:oleObj>
              </mc:Fallback>
            </mc:AlternateContent>
          </a:graphicData>
        </a:graphic>
      </p:graphicFrame>
      <p:sp>
        <p:nvSpPr>
          <p:cNvPr id="3" name="TextBox 2"/>
          <p:cNvSpPr txBox="1"/>
          <p:nvPr/>
        </p:nvSpPr>
        <p:spPr>
          <a:xfrm>
            <a:off x="661308" y="1314450"/>
            <a:ext cx="1056379" cy="369332"/>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Jacobian:</a:t>
            </a:r>
          </a:p>
        </p:txBody>
      </p:sp>
      <p:cxnSp>
        <p:nvCxnSpPr>
          <p:cNvPr id="5" name="Straight Connector 4"/>
          <p:cNvCxnSpPr/>
          <p:nvPr/>
        </p:nvCxnSpPr>
        <p:spPr>
          <a:xfrm>
            <a:off x="1453243" y="2873829"/>
            <a:ext cx="159203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rot="5400000">
            <a:off x="1774222" y="2621743"/>
            <a:ext cx="1592036" cy="0"/>
          </a:xfrm>
          <a:prstGeom prst="line">
            <a:avLst/>
          </a:prstGeom>
          <a:ln w="25400"/>
        </p:spPr>
        <p:style>
          <a:lnRef idx="1">
            <a:schemeClr val="accent1"/>
          </a:lnRef>
          <a:fillRef idx="0">
            <a:schemeClr val="accent1"/>
          </a:fillRef>
          <a:effectRef idx="0">
            <a:schemeClr val="accent1"/>
          </a:effectRef>
          <a:fontRef idx="minor">
            <a:schemeClr val="tx1"/>
          </a:fontRef>
        </p:style>
      </p:cxnSp>
      <p:graphicFrame>
        <p:nvGraphicFramePr>
          <p:cNvPr id="9" name="Object 8"/>
          <p:cNvGraphicFramePr>
            <a:graphicFrameLocks noChangeAspect="1"/>
          </p:cNvGraphicFramePr>
          <p:nvPr/>
        </p:nvGraphicFramePr>
        <p:xfrm>
          <a:off x="1856185" y="3762375"/>
          <a:ext cx="4287440" cy="2043113"/>
        </p:xfrm>
        <a:graphic>
          <a:graphicData uri="http://schemas.openxmlformats.org/presentationml/2006/ole">
            <mc:AlternateContent xmlns:mc="http://schemas.openxmlformats.org/markup-compatibility/2006">
              <mc:Choice xmlns:v="urn:schemas-microsoft-com:vml" Requires="v">
                <p:oleObj name="Equation" r:id="rId4" imgW="3593880" imgH="1726920" progId="Equation.3">
                  <p:embed/>
                </p:oleObj>
              </mc:Choice>
              <mc:Fallback>
                <p:oleObj name="Equation" r:id="rId4" imgW="3593880" imgH="1726920" progId="Equation.3">
                  <p:embed/>
                  <p:pic>
                    <p:nvPicPr>
                      <p:cNvPr id="9" name="Object 8"/>
                      <p:cNvPicPr/>
                      <p:nvPr/>
                    </p:nvPicPr>
                    <p:blipFill>
                      <a:blip r:embed="rId5"/>
                      <a:stretch>
                        <a:fillRect/>
                      </a:stretch>
                    </p:blipFill>
                    <p:spPr>
                      <a:xfrm>
                        <a:off x="1856185" y="3762375"/>
                        <a:ext cx="4287440" cy="2043113"/>
                      </a:xfrm>
                      <a:prstGeom prst="rect">
                        <a:avLst/>
                      </a:prstGeom>
                    </p:spPr>
                  </p:pic>
                </p:oleObj>
              </mc:Fallback>
            </mc:AlternateContent>
          </a:graphicData>
        </a:graphic>
      </p:graphicFrame>
      <p:sp>
        <p:nvSpPr>
          <p:cNvPr id="10" name="Right Arrow 9"/>
          <p:cNvSpPr/>
          <p:nvPr/>
        </p:nvSpPr>
        <p:spPr>
          <a:xfrm rot="6860464">
            <a:off x="3796393" y="3355521"/>
            <a:ext cx="783771" cy="979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grpSp>
        <p:nvGrpSpPr>
          <p:cNvPr id="14" name="Group 13"/>
          <p:cNvGrpSpPr/>
          <p:nvPr/>
        </p:nvGrpSpPr>
        <p:grpSpPr>
          <a:xfrm>
            <a:off x="6082393" y="4988379"/>
            <a:ext cx="65831" cy="457201"/>
            <a:chOff x="9176657" y="1328057"/>
            <a:chExt cx="131317" cy="1524001"/>
          </a:xfrm>
        </p:grpSpPr>
        <p:sp>
          <p:nvSpPr>
            <p:cNvPr id="12" name="Freeform 11"/>
            <p:cNvSpPr/>
            <p:nvPr/>
          </p:nvSpPr>
          <p:spPr>
            <a:xfrm>
              <a:off x="9176657" y="1328057"/>
              <a:ext cx="131317" cy="762000"/>
            </a:xfrm>
            <a:custGeom>
              <a:avLst/>
              <a:gdLst>
                <a:gd name="connsiteX0" fmla="*/ 0 w 131317"/>
                <a:gd name="connsiteY0" fmla="*/ 0 h 762000"/>
                <a:gd name="connsiteX1" fmla="*/ 130628 w 131317"/>
                <a:gd name="connsiteY1" fmla="*/ 108857 h 762000"/>
                <a:gd name="connsiteX2" fmla="*/ 54428 w 131317"/>
                <a:gd name="connsiteY2" fmla="*/ 598714 h 762000"/>
                <a:gd name="connsiteX3" fmla="*/ 119743 w 131317"/>
                <a:gd name="connsiteY3" fmla="*/ 762000 h 762000"/>
              </a:gdLst>
              <a:ahLst/>
              <a:cxnLst>
                <a:cxn ang="0">
                  <a:pos x="connsiteX0" y="connsiteY0"/>
                </a:cxn>
                <a:cxn ang="0">
                  <a:pos x="connsiteX1" y="connsiteY1"/>
                </a:cxn>
                <a:cxn ang="0">
                  <a:pos x="connsiteX2" y="connsiteY2"/>
                </a:cxn>
                <a:cxn ang="0">
                  <a:pos x="connsiteX3" y="connsiteY3"/>
                </a:cxn>
              </a:cxnLst>
              <a:rect l="l" t="t" r="r" b="b"/>
              <a:pathLst>
                <a:path w="131317" h="762000">
                  <a:moveTo>
                    <a:pt x="0" y="0"/>
                  </a:moveTo>
                  <a:cubicBezTo>
                    <a:pt x="60778" y="4535"/>
                    <a:pt x="121557" y="9071"/>
                    <a:pt x="130628" y="108857"/>
                  </a:cubicBezTo>
                  <a:cubicBezTo>
                    <a:pt x="139699" y="208643"/>
                    <a:pt x="56242" y="489857"/>
                    <a:pt x="54428" y="598714"/>
                  </a:cubicBezTo>
                  <a:cubicBezTo>
                    <a:pt x="52614" y="707571"/>
                    <a:pt x="86178" y="734785"/>
                    <a:pt x="119743" y="7620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13" name="Freeform 12"/>
            <p:cNvSpPr/>
            <p:nvPr/>
          </p:nvSpPr>
          <p:spPr>
            <a:xfrm flipV="1">
              <a:off x="9176657" y="2090058"/>
              <a:ext cx="131317" cy="762000"/>
            </a:xfrm>
            <a:custGeom>
              <a:avLst/>
              <a:gdLst>
                <a:gd name="connsiteX0" fmla="*/ 0 w 131317"/>
                <a:gd name="connsiteY0" fmla="*/ 0 h 762000"/>
                <a:gd name="connsiteX1" fmla="*/ 130628 w 131317"/>
                <a:gd name="connsiteY1" fmla="*/ 108857 h 762000"/>
                <a:gd name="connsiteX2" fmla="*/ 54428 w 131317"/>
                <a:gd name="connsiteY2" fmla="*/ 598714 h 762000"/>
                <a:gd name="connsiteX3" fmla="*/ 119743 w 131317"/>
                <a:gd name="connsiteY3" fmla="*/ 762000 h 762000"/>
              </a:gdLst>
              <a:ahLst/>
              <a:cxnLst>
                <a:cxn ang="0">
                  <a:pos x="connsiteX0" y="connsiteY0"/>
                </a:cxn>
                <a:cxn ang="0">
                  <a:pos x="connsiteX1" y="connsiteY1"/>
                </a:cxn>
                <a:cxn ang="0">
                  <a:pos x="connsiteX2" y="connsiteY2"/>
                </a:cxn>
                <a:cxn ang="0">
                  <a:pos x="connsiteX3" y="connsiteY3"/>
                </a:cxn>
              </a:cxnLst>
              <a:rect l="l" t="t" r="r" b="b"/>
              <a:pathLst>
                <a:path w="131317" h="762000">
                  <a:moveTo>
                    <a:pt x="0" y="0"/>
                  </a:moveTo>
                  <a:cubicBezTo>
                    <a:pt x="60778" y="4535"/>
                    <a:pt x="121557" y="9071"/>
                    <a:pt x="130628" y="108857"/>
                  </a:cubicBezTo>
                  <a:cubicBezTo>
                    <a:pt x="139699" y="208643"/>
                    <a:pt x="56242" y="489857"/>
                    <a:pt x="54428" y="598714"/>
                  </a:cubicBezTo>
                  <a:cubicBezTo>
                    <a:pt x="52614" y="707571"/>
                    <a:pt x="86178" y="734785"/>
                    <a:pt x="119743" y="7620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grpSp>
      <p:sp>
        <p:nvSpPr>
          <p:cNvPr id="16" name="TextBox 15"/>
          <p:cNvSpPr txBox="1"/>
          <p:nvPr/>
        </p:nvSpPr>
        <p:spPr>
          <a:xfrm>
            <a:off x="6164036" y="5078186"/>
            <a:ext cx="1847557"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In radians, not degrees!</a:t>
            </a:r>
          </a:p>
        </p:txBody>
      </p:sp>
      <p:grpSp>
        <p:nvGrpSpPr>
          <p:cNvPr id="19" name="Group 18"/>
          <p:cNvGrpSpPr/>
          <p:nvPr/>
        </p:nvGrpSpPr>
        <p:grpSpPr>
          <a:xfrm>
            <a:off x="6580414" y="3869532"/>
            <a:ext cx="1805687" cy="570310"/>
            <a:chOff x="8980714" y="2971347"/>
            <a:chExt cx="2407583" cy="760413"/>
          </a:xfrm>
        </p:grpSpPr>
        <p:sp>
          <p:nvSpPr>
            <p:cNvPr id="17" name="TextBox 16"/>
            <p:cNvSpPr txBox="1"/>
            <p:nvPr/>
          </p:nvSpPr>
          <p:spPr>
            <a:xfrm>
              <a:off x="8980714" y="3200400"/>
              <a:ext cx="2407583" cy="400109"/>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Error=               = </a:t>
              </a:r>
              <a:r>
                <a:rPr lang="en-US" sz="1350" dirty="0">
                  <a:solidFill>
                    <a:prstClr val="black"/>
                  </a:solidFill>
                  <a:latin typeface="Times New Roman" panose="02020603050405020304" pitchFamily="18" charset="0"/>
                  <a:cs typeface="Times New Roman" panose="02020603050405020304" pitchFamily="18" charset="0"/>
                </a:rPr>
                <a:t>1.1802</a:t>
              </a:r>
            </a:p>
          </p:txBody>
        </p:sp>
        <p:graphicFrame>
          <p:nvGraphicFramePr>
            <p:cNvPr id="18" name="Object 17"/>
            <p:cNvGraphicFramePr>
              <a:graphicFrameLocks noChangeAspect="1"/>
            </p:cNvGraphicFramePr>
            <p:nvPr/>
          </p:nvGraphicFramePr>
          <p:xfrm>
            <a:off x="9661979" y="2971347"/>
            <a:ext cx="747713" cy="760413"/>
          </p:xfrm>
          <a:graphic>
            <a:graphicData uri="http://schemas.openxmlformats.org/presentationml/2006/ole">
              <mc:AlternateContent xmlns:mc="http://schemas.openxmlformats.org/markup-compatibility/2006">
                <mc:Choice xmlns:v="urn:schemas-microsoft-com:vml" Requires="v">
                  <p:oleObj name="Equation" r:id="rId6" imgW="469800" imgH="482400" progId="Equation.3">
                    <p:embed/>
                  </p:oleObj>
                </mc:Choice>
                <mc:Fallback>
                  <p:oleObj name="Equation" r:id="rId6" imgW="469800" imgH="482400" progId="Equation.3">
                    <p:embed/>
                    <p:pic>
                      <p:nvPicPr>
                        <p:cNvPr id="18" name="Object 17"/>
                        <p:cNvPicPr/>
                        <p:nvPr/>
                      </p:nvPicPr>
                      <p:blipFill>
                        <a:blip r:embed="rId7"/>
                        <a:stretch>
                          <a:fillRect/>
                        </a:stretch>
                      </p:blipFill>
                      <p:spPr>
                        <a:xfrm>
                          <a:off x="9661979" y="2971347"/>
                          <a:ext cx="747713" cy="760413"/>
                        </a:xfrm>
                        <a:prstGeom prst="rect">
                          <a:avLst/>
                        </a:prstGeom>
                      </p:spPr>
                    </p:pic>
                  </p:oleObj>
                </mc:Fallback>
              </mc:AlternateContent>
            </a:graphicData>
          </a:graphic>
        </p:graphicFrame>
      </p:grpSp>
      <mc:AlternateContent xmlns:mc="http://schemas.openxmlformats.org/markup-compatibility/2006">
        <mc:Choice xmlns:p14="http://schemas.microsoft.com/office/powerpoint/2010/main" Requires="p14">
          <p:contentPart p14:bwMode="auto" r:id="rId8">
            <p14:nvContentPartPr>
              <p14:cNvPr id="4" name="Ink 3">
                <a:extLst>
                  <a:ext uri="{FF2B5EF4-FFF2-40B4-BE49-F238E27FC236}">
                    <a16:creationId xmlns:a16="http://schemas.microsoft.com/office/drawing/2014/main" id="{2A3112CA-06AA-B01D-1C67-3D4014E0D4A7}"/>
                  </a:ext>
                </a:extLst>
              </p14:cNvPr>
              <p14:cNvContentPartPr/>
              <p14:nvPr/>
            </p14:nvContentPartPr>
            <p14:xfrm>
              <a:off x="4654440" y="4946760"/>
              <a:ext cx="3340440" cy="768600"/>
            </p14:xfrm>
          </p:contentPart>
        </mc:Choice>
        <mc:Fallback>
          <p:pic>
            <p:nvPicPr>
              <p:cNvPr id="4" name="Ink 3">
                <a:extLst>
                  <a:ext uri="{FF2B5EF4-FFF2-40B4-BE49-F238E27FC236}">
                    <a16:creationId xmlns:a16="http://schemas.microsoft.com/office/drawing/2014/main" id="{2A3112CA-06AA-B01D-1C67-3D4014E0D4A7}"/>
                  </a:ext>
                </a:extLst>
              </p:cNvPr>
              <p:cNvPicPr/>
              <p:nvPr/>
            </p:nvPicPr>
            <p:blipFill>
              <a:blip r:embed="rId9"/>
              <a:stretch>
                <a:fillRect/>
              </a:stretch>
            </p:blipFill>
            <p:spPr>
              <a:xfrm>
                <a:off x="4645080" y="4937400"/>
                <a:ext cx="3359160" cy="787320"/>
              </a:xfrm>
              <a:prstGeom prst="rect">
                <a:avLst/>
              </a:prstGeom>
            </p:spPr>
          </p:pic>
        </mc:Fallback>
      </mc:AlternateContent>
    </p:spTree>
    <p:extLst>
      <p:ext uri="{BB962C8B-B14F-4D97-AF65-F5344CB8AC3E}">
        <p14:creationId xmlns:p14="http://schemas.microsoft.com/office/powerpoint/2010/main" val="3324103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77636" y="1559378"/>
            <a:ext cx="5370573" cy="369332"/>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Repeat for iteration 2 – update Jacobian and mismatch:</a:t>
            </a:r>
          </a:p>
        </p:txBody>
      </p:sp>
      <p:graphicFrame>
        <p:nvGraphicFramePr>
          <p:cNvPr id="5" name="Object 4"/>
          <p:cNvGraphicFramePr>
            <a:graphicFrameLocks noChangeAspect="1"/>
          </p:cNvGraphicFramePr>
          <p:nvPr/>
        </p:nvGraphicFramePr>
        <p:xfrm>
          <a:off x="963216" y="2553891"/>
          <a:ext cx="5029200" cy="2043113"/>
        </p:xfrm>
        <a:graphic>
          <a:graphicData uri="http://schemas.openxmlformats.org/presentationml/2006/ole">
            <mc:AlternateContent xmlns:mc="http://schemas.openxmlformats.org/markup-compatibility/2006">
              <mc:Choice xmlns:v="urn:schemas-microsoft-com:vml" Requires="v">
                <p:oleObj name="Equation" r:id="rId2" imgW="4216320" imgH="1726920" progId="Equation.3">
                  <p:embed/>
                </p:oleObj>
              </mc:Choice>
              <mc:Fallback>
                <p:oleObj name="Equation" r:id="rId2" imgW="4216320" imgH="1726920" progId="Equation.3">
                  <p:embed/>
                  <p:pic>
                    <p:nvPicPr>
                      <p:cNvPr id="5" name="Object 4"/>
                      <p:cNvPicPr/>
                      <p:nvPr/>
                    </p:nvPicPr>
                    <p:blipFill>
                      <a:blip r:embed="rId3"/>
                      <a:stretch>
                        <a:fillRect/>
                      </a:stretch>
                    </p:blipFill>
                    <p:spPr>
                      <a:xfrm>
                        <a:off x="963216" y="2553891"/>
                        <a:ext cx="5029200" cy="2043113"/>
                      </a:xfrm>
                      <a:prstGeom prst="rect">
                        <a:avLst/>
                      </a:prstGeom>
                    </p:spPr>
                  </p:pic>
                </p:oleObj>
              </mc:Fallback>
            </mc:AlternateContent>
          </a:graphicData>
        </a:graphic>
      </p:graphicFrame>
      <p:grpSp>
        <p:nvGrpSpPr>
          <p:cNvPr id="6" name="Group 5"/>
          <p:cNvGrpSpPr/>
          <p:nvPr/>
        </p:nvGrpSpPr>
        <p:grpSpPr>
          <a:xfrm>
            <a:off x="6237514" y="2595903"/>
            <a:ext cx="1805687" cy="570310"/>
            <a:chOff x="8980714" y="2971347"/>
            <a:chExt cx="2407583" cy="760413"/>
          </a:xfrm>
        </p:grpSpPr>
        <p:sp>
          <p:nvSpPr>
            <p:cNvPr id="7" name="TextBox 6"/>
            <p:cNvSpPr txBox="1"/>
            <p:nvPr/>
          </p:nvSpPr>
          <p:spPr>
            <a:xfrm>
              <a:off x="8980714" y="3200400"/>
              <a:ext cx="2407583" cy="400109"/>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Error=               = </a:t>
              </a:r>
              <a:r>
                <a:rPr lang="en-US" sz="1350" dirty="0">
                  <a:solidFill>
                    <a:prstClr val="black"/>
                  </a:solidFill>
                  <a:latin typeface="Times New Roman" panose="02020603050405020304" pitchFamily="18" charset="0"/>
                  <a:cs typeface="Times New Roman" panose="02020603050405020304" pitchFamily="18" charset="0"/>
                </a:rPr>
                <a:t>0.0359</a:t>
              </a:r>
            </a:p>
          </p:txBody>
        </p:sp>
        <p:graphicFrame>
          <p:nvGraphicFramePr>
            <p:cNvPr id="8" name="Object 7"/>
            <p:cNvGraphicFramePr>
              <a:graphicFrameLocks noChangeAspect="1"/>
            </p:cNvGraphicFramePr>
            <p:nvPr/>
          </p:nvGraphicFramePr>
          <p:xfrm>
            <a:off x="9661979" y="2971347"/>
            <a:ext cx="747713" cy="760413"/>
          </p:xfrm>
          <a:graphic>
            <a:graphicData uri="http://schemas.openxmlformats.org/presentationml/2006/ole">
              <mc:AlternateContent xmlns:mc="http://schemas.openxmlformats.org/markup-compatibility/2006">
                <mc:Choice xmlns:v="urn:schemas-microsoft-com:vml" Requires="v">
                  <p:oleObj name="Equation" r:id="rId4" imgW="469800" imgH="482400" progId="Equation.3">
                    <p:embed/>
                  </p:oleObj>
                </mc:Choice>
                <mc:Fallback>
                  <p:oleObj name="Equation" r:id="rId4" imgW="469800" imgH="482400" progId="Equation.3">
                    <p:embed/>
                    <p:pic>
                      <p:nvPicPr>
                        <p:cNvPr id="8" name="Object 7"/>
                        <p:cNvPicPr/>
                        <p:nvPr/>
                      </p:nvPicPr>
                      <p:blipFill>
                        <a:blip r:embed="rId5"/>
                        <a:stretch>
                          <a:fillRect/>
                        </a:stretch>
                      </p:blipFill>
                      <p:spPr>
                        <a:xfrm>
                          <a:off x="9661979" y="2971347"/>
                          <a:ext cx="747713" cy="760413"/>
                        </a:xfrm>
                        <a:prstGeom prst="rect">
                          <a:avLst/>
                        </a:prstGeom>
                      </p:spPr>
                    </p:pic>
                  </p:oleObj>
                </mc:Fallback>
              </mc:AlternateContent>
            </a:graphicData>
          </a:graphic>
        </p:graphicFrame>
      </p:grpSp>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8AD45582-5773-D027-2E20-BE1422911666}"/>
                  </a:ext>
                </a:extLst>
              </p14:cNvPr>
              <p14:cNvContentPartPr/>
              <p14:nvPr/>
            </p14:nvContentPartPr>
            <p14:xfrm>
              <a:off x="7372440" y="3048120"/>
              <a:ext cx="819360" cy="360"/>
            </p14:xfrm>
          </p:contentPart>
        </mc:Choice>
        <mc:Fallback>
          <p:pic>
            <p:nvPicPr>
              <p:cNvPr id="2" name="Ink 1">
                <a:extLst>
                  <a:ext uri="{FF2B5EF4-FFF2-40B4-BE49-F238E27FC236}">
                    <a16:creationId xmlns:a16="http://schemas.microsoft.com/office/drawing/2014/main" id="{8AD45582-5773-D027-2E20-BE1422911666}"/>
                  </a:ext>
                </a:extLst>
              </p:cNvPr>
              <p:cNvPicPr/>
              <p:nvPr/>
            </p:nvPicPr>
            <p:blipFill>
              <a:blip r:embed="rId7"/>
              <a:stretch>
                <a:fillRect/>
              </a:stretch>
            </p:blipFill>
            <p:spPr>
              <a:xfrm>
                <a:off x="7363080" y="3038760"/>
                <a:ext cx="838080" cy="19080"/>
              </a:xfrm>
              <a:prstGeom prst="rect">
                <a:avLst/>
              </a:prstGeom>
            </p:spPr>
          </p:pic>
        </mc:Fallback>
      </mc:AlternateContent>
    </p:spTree>
    <p:extLst>
      <p:ext uri="{BB962C8B-B14F-4D97-AF65-F5344CB8AC3E}">
        <p14:creationId xmlns:p14="http://schemas.microsoft.com/office/powerpoint/2010/main" val="4273689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77636" y="1559378"/>
            <a:ext cx="5370573" cy="369332"/>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Repeat for iteration 3 – update Jacobian and mismatch:</a:t>
            </a:r>
          </a:p>
        </p:txBody>
      </p:sp>
      <p:graphicFrame>
        <p:nvGraphicFramePr>
          <p:cNvPr id="5" name="Object 4"/>
          <p:cNvGraphicFramePr>
            <a:graphicFrameLocks noChangeAspect="1"/>
          </p:cNvGraphicFramePr>
          <p:nvPr/>
        </p:nvGraphicFramePr>
        <p:xfrm>
          <a:off x="796529" y="2561035"/>
          <a:ext cx="5362575" cy="2027634"/>
        </p:xfrm>
        <a:graphic>
          <a:graphicData uri="http://schemas.openxmlformats.org/presentationml/2006/ole">
            <mc:AlternateContent xmlns:mc="http://schemas.openxmlformats.org/markup-compatibility/2006">
              <mc:Choice xmlns:v="urn:schemas-microsoft-com:vml" Requires="v">
                <p:oleObj name="Equation" r:id="rId2" imgW="4495680" imgH="1714320" progId="Equation.DSMT4">
                  <p:embed/>
                </p:oleObj>
              </mc:Choice>
              <mc:Fallback>
                <p:oleObj name="Equation" r:id="rId2" imgW="4495680" imgH="1714320" progId="Equation.DSMT4">
                  <p:embed/>
                  <p:pic>
                    <p:nvPicPr>
                      <p:cNvPr id="5" name="Object 4"/>
                      <p:cNvPicPr/>
                      <p:nvPr/>
                    </p:nvPicPr>
                    <p:blipFill>
                      <a:blip r:embed="rId3"/>
                      <a:stretch>
                        <a:fillRect/>
                      </a:stretch>
                    </p:blipFill>
                    <p:spPr>
                      <a:xfrm>
                        <a:off x="796529" y="2561035"/>
                        <a:ext cx="5362575" cy="2027634"/>
                      </a:xfrm>
                      <a:prstGeom prst="rect">
                        <a:avLst/>
                      </a:prstGeom>
                    </p:spPr>
                  </p:pic>
                </p:oleObj>
              </mc:Fallback>
            </mc:AlternateContent>
          </a:graphicData>
        </a:graphic>
      </p:graphicFrame>
      <p:grpSp>
        <p:nvGrpSpPr>
          <p:cNvPr id="6" name="Group 5"/>
          <p:cNvGrpSpPr/>
          <p:nvPr/>
        </p:nvGrpSpPr>
        <p:grpSpPr>
          <a:xfrm>
            <a:off x="6490606" y="2653053"/>
            <a:ext cx="2065374" cy="570310"/>
            <a:chOff x="8980714" y="2971347"/>
            <a:chExt cx="2753831" cy="760413"/>
          </a:xfrm>
        </p:grpSpPr>
        <p:sp>
          <p:nvSpPr>
            <p:cNvPr id="7" name="TextBox 6"/>
            <p:cNvSpPr txBox="1"/>
            <p:nvPr/>
          </p:nvSpPr>
          <p:spPr>
            <a:xfrm>
              <a:off x="8980714" y="3200400"/>
              <a:ext cx="2753831" cy="400109"/>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Error=               = </a:t>
              </a:r>
              <a:r>
                <a:rPr lang="en-US" sz="1350" dirty="0">
                  <a:solidFill>
                    <a:prstClr val="black"/>
                  </a:solidFill>
                  <a:latin typeface="Times New Roman" panose="02020603050405020304" pitchFamily="18" charset="0"/>
                  <a:cs typeface="Times New Roman" panose="02020603050405020304" pitchFamily="18" charset="0"/>
                </a:rPr>
                <a:t>0.0009084</a:t>
              </a:r>
            </a:p>
          </p:txBody>
        </p:sp>
        <p:graphicFrame>
          <p:nvGraphicFramePr>
            <p:cNvPr id="8" name="Object 7"/>
            <p:cNvGraphicFramePr>
              <a:graphicFrameLocks noChangeAspect="1"/>
            </p:cNvGraphicFramePr>
            <p:nvPr/>
          </p:nvGraphicFramePr>
          <p:xfrm>
            <a:off x="9661979" y="2971347"/>
            <a:ext cx="747713" cy="760413"/>
          </p:xfrm>
          <a:graphic>
            <a:graphicData uri="http://schemas.openxmlformats.org/presentationml/2006/ole">
              <mc:AlternateContent xmlns:mc="http://schemas.openxmlformats.org/markup-compatibility/2006">
                <mc:Choice xmlns:v="urn:schemas-microsoft-com:vml" Requires="v">
                  <p:oleObj name="Equation" r:id="rId4" imgW="469800" imgH="482400" progId="Equation.3">
                    <p:embed/>
                  </p:oleObj>
                </mc:Choice>
                <mc:Fallback>
                  <p:oleObj name="Equation" r:id="rId4" imgW="469800" imgH="482400" progId="Equation.3">
                    <p:embed/>
                    <p:pic>
                      <p:nvPicPr>
                        <p:cNvPr id="8" name="Object 7"/>
                        <p:cNvPicPr/>
                        <p:nvPr/>
                      </p:nvPicPr>
                      <p:blipFill>
                        <a:blip r:embed="rId5"/>
                        <a:stretch>
                          <a:fillRect/>
                        </a:stretch>
                      </p:blipFill>
                      <p:spPr>
                        <a:xfrm>
                          <a:off x="9661979" y="2971347"/>
                          <a:ext cx="747713" cy="760413"/>
                        </a:xfrm>
                        <a:prstGeom prst="rect">
                          <a:avLst/>
                        </a:prstGeom>
                      </p:spPr>
                    </p:pic>
                  </p:oleObj>
                </mc:Fallback>
              </mc:AlternateContent>
            </a:graphicData>
          </a:graphic>
        </p:graphicFrame>
      </p:grpSp>
      <p:grpSp>
        <p:nvGrpSpPr>
          <p:cNvPr id="9" name="Group 8"/>
          <p:cNvGrpSpPr/>
          <p:nvPr/>
        </p:nvGrpSpPr>
        <p:grpSpPr>
          <a:xfrm>
            <a:off x="6890658" y="3290207"/>
            <a:ext cx="1616528" cy="898072"/>
            <a:chOff x="9187543" y="3243942"/>
            <a:chExt cx="2155371" cy="1197429"/>
          </a:xfrm>
        </p:grpSpPr>
        <p:sp>
          <p:nvSpPr>
            <p:cNvPr id="2" name="Explosion 1 1"/>
            <p:cNvSpPr/>
            <p:nvPr/>
          </p:nvSpPr>
          <p:spPr>
            <a:xfrm>
              <a:off x="9187543" y="3243942"/>
              <a:ext cx="2155371" cy="1197429"/>
            </a:xfrm>
            <a:prstGeom prst="irregularSeal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3" name="TextBox 2"/>
            <p:cNvSpPr txBox="1"/>
            <p:nvPr/>
          </p:nvSpPr>
          <p:spPr>
            <a:xfrm>
              <a:off x="9590314" y="3624942"/>
              <a:ext cx="1325150" cy="400109"/>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Converged!</a:t>
              </a:r>
            </a:p>
          </p:txBody>
        </p:sp>
      </p:grpSp>
      <mc:AlternateContent xmlns:mc="http://schemas.openxmlformats.org/markup-compatibility/2006">
        <mc:Choice xmlns:p14="http://schemas.microsoft.com/office/powerpoint/2010/main" Requires="p14">
          <p:contentPart p14:bwMode="auto" r:id="rId6">
            <p14:nvContentPartPr>
              <p14:cNvPr id="10" name="Ink 9">
                <a:extLst>
                  <a:ext uri="{FF2B5EF4-FFF2-40B4-BE49-F238E27FC236}">
                    <a16:creationId xmlns:a16="http://schemas.microsoft.com/office/drawing/2014/main" id="{CD99B10C-F0C6-85E8-E8E1-99928E7D303D}"/>
                  </a:ext>
                </a:extLst>
              </p14:cNvPr>
              <p14:cNvContentPartPr/>
              <p14:nvPr/>
            </p14:nvContentPartPr>
            <p14:xfrm>
              <a:off x="5613480" y="3727440"/>
              <a:ext cx="260640" cy="565560"/>
            </p14:xfrm>
          </p:contentPart>
        </mc:Choice>
        <mc:Fallback>
          <p:pic>
            <p:nvPicPr>
              <p:cNvPr id="10" name="Ink 9">
                <a:extLst>
                  <a:ext uri="{FF2B5EF4-FFF2-40B4-BE49-F238E27FC236}">
                    <a16:creationId xmlns:a16="http://schemas.microsoft.com/office/drawing/2014/main" id="{CD99B10C-F0C6-85E8-E8E1-99928E7D303D}"/>
                  </a:ext>
                </a:extLst>
              </p:cNvPr>
              <p:cNvPicPr/>
              <p:nvPr/>
            </p:nvPicPr>
            <p:blipFill>
              <a:blip r:embed="rId7"/>
              <a:stretch>
                <a:fillRect/>
              </a:stretch>
            </p:blipFill>
            <p:spPr>
              <a:xfrm>
                <a:off x="5604120" y="3718080"/>
                <a:ext cx="279360" cy="584280"/>
              </a:xfrm>
              <a:prstGeom prst="rect">
                <a:avLst/>
              </a:prstGeom>
            </p:spPr>
          </p:pic>
        </mc:Fallback>
      </mc:AlternateContent>
    </p:spTree>
    <p:extLst>
      <p:ext uri="{BB962C8B-B14F-4D97-AF65-F5344CB8AC3E}">
        <p14:creationId xmlns:p14="http://schemas.microsoft.com/office/powerpoint/2010/main" val="3060242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7635" y="1559378"/>
            <a:ext cx="3254802" cy="369332"/>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Calculate Dependent Unknowns:</a:t>
            </a:r>
          </a:p>
        </p:txBody>
      </p:sp>
      <p:graphicFrame>
        <p:nvGraphicFramePr>
          <p:cNvPr id="3" name="Object 2"/>
          <p:cNvGraphicFramePr>
            <a:graphicFrameLocks noChangeAspect="1"/>
          </p:cNvGraphicFramePr>
          <p:nvPr/>
        </p:nvGraphicFramePr>
        <p:xfrm>
          <a:off x="1098436" y="2132411"/>
          <a:ext cx="4730354" cy="2132409"/>
        </p:xfrm>
        <a:graphic>
          <a:graphicData uri="http://schemas.openxmlformats.org/presentationml/2006/ole">
            <mc:AlternateContent xmlns:mc="http://schemas.openxmlformats.org/markup-compatibility/2006">
              <mc:Choice xmlns:v="urn:schemas-microsoft-com:vml" Requires="v">
                <p:oleObj name="Equation" r:id="rId2" imgW="2908080" imgH="1320480" progId="Equation.3">
                  <p:embed/>
                </p:oleObj>
              </mc:Choice>
              <mc:Fallback>
                <p:oleObj name="Equation" r:id="rId2" imgW="2908080" imgH="1320480" progId="Equation.3">
                  <p:embed/>
                  <p:pic>
                    <p:nvPicPr>
                      <p:cNvPr id="3" name="Object 2"/>
                      <p:cNvPicPr/>
                      <p:nvPr/>
                    </p:nvPicPr>
                    <p:blipFill>
                      <a:blip r:embed="rId3"/>
                      <a:stretch>
                        <a:fillRect/>
                      </a:stretch>
                    </p:blipFill>
                    <p:spPr>
                      <a:xfrm>
                        <a:off x="1098436" y="2132411"/>
                        <a:ext cx="4730354" cy="2132409"/>
                      </a:xfrm>
                      <a:prstGeom prst="rect">
                        <a:avLst/>
                      </a:prstGeom>
                    </p:spPr>
                  </p:pic>
                </p:oleObj>
              </mc:Fallback>
            </mc:AlternateContent>
          </a:graphicData>
        </a:graphic>
      </p:graphicFrame>
      <p:grpSp>
        <p:nvGrpSpPr>
          <p:cNvPr id="4" name="Group 3"/>
          <p:cNvGrpSpPr/>
          <p:nvPr/>
        </p:nvGrpSpPr>
        <p:grpSpPr>
          <a:xfrm>
            <a:off x="5453743" y="2147207"/>
            <a:ext cx="130629" cy="1338944"/>
            <a:chOff x="9176657" y="1328057"/>
            <a:chExt cx="131317" cy="1524001"/>
          </a:xfrm>
        </p:grpSpPr>
        <p:sp>
          <p:nvSpPr>
            <p:cNvPr id="5" name="Freeform 4"/>
            <p:cNvSpPr/>
            <p:nvPr/>
          </p:nvSpPr>
          <p:spPr>
            <a:xfrm>
              <a:off x="9176657" y="1328057"/>
              <a:ext cx="131317" cy="762000"/>
            </a:xfrm>
            <a:custGeom>
              <a:avLst/>
              <a:gdLst>
                <a:gd name="connsiteX0" fmla="*/ 0 w 131317"/>
                <a:gd name="connsiteY0" fmla="*/ 0 h 762000"/>
                <a:gd name="connsiteX1" fmla="*/ 130628 w 131317"/>
                <a:gd name="connsiteY1" fmla="*/ 108857 h 762000"/>
                <a:gd name="connsiteX2" fmla="*/ 54428 w 131317"/>
                <a:gd name="connsiteY2" fmla="*/ 598714 h 762000"/>
                <a:gd name="connsiteX3" fmla="*/ 119743 w 131317"/>
                <a:gd name="connsiteY3" fmla="*/ 762000 h 762000"/>
              </a:gdLst>
              <a:ahLst/>
              <a:cxnLst>
                <a:cxn ang="0">
                  <a:pos x="connsiteX0" y="connsiteY0"/>
                </a:cxn>
                <a:cxn ang="0">
                  <a:pos x="connsiteX1" y="connsiteY1"/>
                </a:cxn>
                <a:cxn ang="0">
                  <a:pos x="connsiteX2" y="connsiteY2"/>
                </a:cxn>
                <a:cxn ang="0">
                  <a:pos x="connsiteX3" y="connsiteY3"/>
                </a:cxn>
              </a:cxnLst>
              <a:rect l="l" t="t" r="r" b="b"/>
              <a:pathLst>
                <a:path w="131317" h="762000">
                  <a:moveTo>
                    <a:pt x="0" y="0"/>
                  </a:moveTo>
                  <a:cubicBezTo>
                    <a:pt x="60778" y="4535"/>
                    <a:pt x="121557" y="9071"/>
                    <a:pt x="130628" y="108857"/>
                  </a:cubicBezTo>
                  <a:cubicBezTo>
                    <a:pt x="139699" y="208643"/>
                    <a:pt x="56242" y="489857"/>
                    <a:pt x="54428" y="598714"/>
                  </a:cubicBezTo>
                  <a:cubicBezTo>
                    <a:pt x="52614" y="707571"/>
                    <a:pt x="86178" y="734785"/>
                    <a:pt x="119743" y="7620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6" name="Freeform 5"/>
            <p:cNvSpPr/>
            <p:nvPr/>
          </p:nvSpPr>
          <p:spPr>
            <a:xfrm flipV="1">
              <a:off x="9176657" y="2090058"/>
              <a:ext cx="131317" cy="762000"/>
            </a:xfrm>
            <a:custGeom>
              <a:avLst/>
              <a:gdLst>
                <a:gd name="connsiteX0" fmla="*/ 0 w 131317"/>
                <a:gd name="connsiteY0" fmla="*/ 0 h 762000"/>
                <a:gd name="connsiteX1" fmla="*/ 130628 w 131317"/>
                <a:gd name="connsiteY1" fmla="*/ 108857 h 762000"/>
                <a:gd name="connsiteX2" fmla="*/ 54428 w 131317"/>
                <a:gd name="connsiteY2" fmla="*/ 598714 h 762000"/>
                <a:gd name="connsiteX3" fmla="*/ 119743 w 131317"/>
                <a:gd name="connsiteY3" fmla="*/ 762000 h 762000"/>
              </a:gdLst>
              <a:ahLst/>
              <a:cxnLst>
                <a:cxn ang="0">
                  <a:pos x="connsiteX0" y="connsiteY0"/>
                </a:cxn>
                <a:cxn ang="0">
                  <a:pos x="connsiteX1" y="connsiteY1"/>
                </a:cxn>
                <a:cxn ang="0">
                  <a:pos x="connsiteX2" y="connsiteY2"/>
                </a:cxn>
                <a:cxn ang="0">
                  <a:pos x="connsiteX3" y="connsiteY3"/>
                </a:cxn>
              </a:cxnLst>
              <a:rect l="l" t="t" r="r" b="b"/>
              <a:pathLst>
                <a:path w="131317" h="762000">
                  <a:moveTo>
                    <a:pt x="0" y="0"/>
                  </a:moveTo>
                  <a:cubicBezTo>
                    <a:pt x="60778" y="4535"/>
                    <a:pt x="121557" y="9071"/>
                    <a:pt x="130628" y="108857"/>
                  </a:cubicBezTo>
                  <a:cubicBezTo>
                    <a:pt x="139699" y="208643"/>
                    <a:pt x="56242" y="489857"/>
                    <a:pt x="54428" y="598714"/>
                  </a:cubicBezTo>
                  <a:cubicBezTo>
                    <a:pt x="52614" y="707571"/>
                    <a:pt x="86178" y="734785"/>
                    <a:pt x="119743" y="7620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grpSp>
      <p:sp>
        <p:nvSpPr>
          <p:cNvPr id="7" name="TextBox 6"/>
          <p:cNvSpPr txBox="1"/>
          <p:nvPr/>
        </p:nvSpPr>
        <p:spPr>
          <a:xfrm>
            <a:off x="5633359" y="2702379"/>
            <a:ext cx="1383327"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Slack bus powers</a:t>
            </a:r>
          </a:p>
        </p:txBody>
      </p:sp>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E37063F8-D1DB-07C3-B851-550889DD22E2}"/>
                  </a:ext>
                </a:extLst>
              </p14:cNvPr>
              <p14:cNvContentPartPr/>
              <p14:nvPr/>
            </p14:nvContentPartPr>
            <p14:xfrm>
              <a:off x="666720" y="1454040"/>
              <a:ext cx="6413760" cy="1975320"/>
            </p14:xfrm>
          </p:contentPart>
        </mc:Choice>
        <mc:Fallback>
          <p:pic>
            <p:nvPicPr>
              <p:cNvPr id="8" name="Ink 7">
                <a:extLst>
                  <a:ext uri="{FF2B5EF4-FFF2-40B4-BE49-F238E27FC236}">
                    <a16:creationId xmlns:a16="http://schemas.microsoft.com/office/drawing/2014/main" id="{E37063F8-D1DB-07C3-B851-550889DD22E2}"/>
                  </a:ext>
                </a:extLst>
              </p:cNvPr>
              <p:cNvPicPr/>
              <p:nvPr/>
            </p:nvPicPr>
            <p:blipFill>
              <a:blip r:embed="rId5"/>
              <a:stretch>
                <a:fillRect/>
              </a:stretch>
            </p:blipFill>
            <p:spPr>
              <a:xfrm>
                <a:off x="657360" y="1444680"/>
                <a:ext cx="6432480" cy="1994040"/>
              </a:xfrm>
              <a:prstGeom prst="rect">
                <a:avLst/>
              </a:prstGeom>
            </p:spPr>
          </p:pic>
        </mc:Fallback>
      </mc:AlternateContent>
    </p:spTree>
    <p:extLst>
      <p:ext uri="{BB962C8B-B14F-4D97-AF65-F5344CB8AC3E}">
        <p14:creationId xmlns:p14="http://schemas.microsoft.com/office/powerpoint/2010/main" val="14362469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a:extLst>
              <a:ext uri="{FF2B5EF4-FFF2-40B4-BE49-F238E27FC236}">
                <a16:creationId xmlns:a16="http://schemas.microsoft.com/office/drawing/2014/main" id="{F8B429BD-EE19-70FF-3D1A-2C06173066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898" y="1072184"/>
            <a:ext cx="5403850" cy="41624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AF28C7D-7AD8-9D78-2E2A-08B79FDC04CE}"/>
              </a:ext>
            </a:extLst>
          </p:cNvPr>
          <p:cNvSpPr txBox="1"/>
          <p:nvPr/>
        </p:nvSpPr>
        <p:spPr>
          <a:xfrm>
            <a:off x="6188765" y="1072184"/>
            <a:ext cx="2650435" cy="3139321"/>
          </a:xfrm>
          <a:prstGeom prst="rect">
            <a:avLst/>
          </a:prstGeom>
          <a:noFill/>
        </p:spPr>
        <p:txBody>
          <a:bodyPr wrap="square" rtlCol="0">
            <a:spAutoFit/>
          </a:bodyPr>
          <a:lstStyle/>
          <a:p>
            <a:r>
              <a:rPr lang="en-US" dirty="0"/>
              <a:t>What Y terms are affected if Line between 1 and 5 is opened?</a:t>
            </a:r>
          </a:p>
          <a:p>
            <a:endParaRPr lang="en-US" dirty="0"/>
          </a:p>
          <a:p>
            <a:endParaRPr lang="en-US" dirty="0"/>
          </a:p>
          <a:p>
            <a:endParaRPr lang="en-US" dirty="0"/>
          </a:p>
          <a:p>
            <a:endParaRPr lang="en-US" dirty="0"/>
          </a:p>
          <a:p>
            <a:endParaRPr lang="en-US" dirty="0"/>
          </a:p>
          <a:p>
            <a:r>
              <a:rPr lang="en-US" dirty="0"/>
              <a:t>What Y terms are affected if I add a capacitor bank to Bus 3</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F15D1792-4D72-4D58-0665-5DE85A773FDF}"/>
                  </a:ext>
                </a:extLst>
              </p14:cNvPr>
              <p14:cNvContentPartPr/>
              <p14:nvPr/>
            </p14:nvContentPartPr>
            <p14:xfrm>
              <a:off x="-380880" y="254160"/>
              <a:ext cx="9480960" cy="6464520"/>
            </p14:xfrm>
          </p:contentPart>
        </mc:Choice>
        <mc:Fallback>
          <p:pic>
            <p:nvPicPr>
              <p:cNvPr id="3" name="Ink 2">
                <a:extLst>
                  <a:ext uri="{FF2B5EF4-FFF2-40B4-BE49-F238E27FC236}">
                    <a16:creationId xmlns:a16="http://schemas.microsoft.com/office/drawing/2014/main" id="{F15D1792-4D72-4D58-0665-5DE85A773FDF}"/>
                  </a:ext>
                </a:extLst>
              </p:cNvPr>
              <p:cNvPicPr/>
              <p:nvPr/>
            </p:nvPicPr>
            <p:blipFill>
              <a:blip r:embed="rId4"/>
              <a:stretch>
                <a:fillRect/>
              </a:stretch>
            </p:blipFill>
            <p:spPr>
              <a:xfrm>
                <a:off x="-390240" y="244800"/>
                <a:ext cx="9499680" cy="6483240"/>
              </a:xfrm>
              <a:prstGeom prst="rect">
                <a:avLst/>
              </a:prstGeom>
            </p:spPr>
          </p:pic>
        </mc:Fallback>
      </mc:AlternateContent>
    </p:spTree>
    <p:extLst>
      <p:ext uri="{BB962C8B-B14F-4D97-AF65-F5344CB8AC3E}">
        <p14:creationId xmlns:p14="http://schemas.microsoft.com/office/powerpoint/2010/main" val="1052598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4A368D85-18FB-FEC7-4A49-4039753759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898" y="1072184"/>
            <a:ext cx="5403850" cy="41624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403625D6-1D07-85B9-0A7A-3B97CF9B8560}"/>
                  </a:ext>
                </a:extLst>
              </p14:cNvPr>
              <p14:cNvContentPartPr/>
              <p14:nvPr/>
            </p14:nvContentPartPr>
            <p14:xfrm>
              <a:off x="412920" y="946080"/>
              <a:ext cx="8375760" cy="3823200"/>
            </p14:xfrm>
          </p:contentPart>
        </mc:Choice>
        <mc:Fallback>
          <p:pic>
            <p:nvPicPr>
              <p:cNvPr id="3" name="Ink 2">
                <a:extLst>
                  <a:ext uri="{FF2B5EF4-FFF2-40B4-BE49-F238E27FC236}">
                    <a16:creationId xmlns:a16="http://schemas.microsoft.com/office/drawing/2014/main" id="{403625D6-1D07-85B9-0A7A-3B97CF9B8560}"/>
                  </a:ext>
                </a:extLst>
              </p:cNvPr>
              <p:cNvPicPr/>
              <p:nvPr/>
            </p:nvPicPr>
            <p:blipFill>
              <a:blip r:embed="rId4"/>
              <a:stretch>
                <a:fillRect/>
              </a:stretch>
            </p:blipFill>
            <p:spPr>
              <a:xfrm>
                <a:off x="403560" y="936720"/>
                <a:ext cx="8394480" cy="3841920"/>
              </a:xfrm>
              <a:prstGeom prst="rect">
                <a:avLst/>
              </a:prstGeom>
            </p:spPr>
          </p:pic>
        </mc:Fallback>
      </mc:AlternateContent>
    </p:spTree>
    <p:extLst>
      <p:ext uri="{BB962C8B-B14F-4D97-AF65-F5344CB8AC3E}">
        <p14:creationId xmlns:p14="http://schemas.microsoft.com/office/powerpoint/2010/main" val="40732932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F2D8AA9-244F-A533-BF3C-08E5EAEB58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3641" y="467974"/>
            <a:ext cx="6557795" cy="6105103"/>
          </a:xfrm>
          <a:prstGeom prst="rect">
            <a:avLst/>
          </a:prstGeom>
        </p:spPr>
      </p:pic>
    </p:spTree>
    <p:extLst>
      <p:ext uri="{BB962C8B-B14F-4D97-AF65-F5344CB8AC3E}">
        <p14:creationId xmlns:p14="http://schemas.microsoft.com/office/powerpoint/2010/main" val="20555278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xt, letter&#10;&#10;Description automatically generated">
            <a:extLst>
              <a:ext uri="{FF2B5EF4-FFF2-40B4-BE49-F238E27FC236}">
                <a16:creationId xmlns:a16="http://schemas.microsoft.com/office/drawing/2014/main" id="{933F2F10-E77C-267D-3203-47ABBB7ECA36}"/>
              </a:ext>
            </a:extLst>
          </p:cNvPr>
          <p:cNvPicPr>
            <a:picLocks noChangeAspect="1"/>
          </p:cNvPicPr>
          <p:nvPr/>
        </p:nvPicPr>
        <p:blipFill rotWithShape="1">
          <a:blip r:embed="rId2">
            <a:extLst>
              <a:ext uri="{28A0092B-C50C-407E-A947-70E740481C1C}">
                <a14:useLocalDpi xmlns:a14="http://schemas.microsoft.com/office/drawing/2010/main" val="0"/>
              </a:ext>
            </a:extLst>
          </a:blip>
          <a:srcRect b="31101"/>
          <a:stretch/>
        </p:blipFill>
        <p:spPr>
          <a:xfrm rot="21422523">
            <a:off x="115135" y="971852"/>
            <a:ext cx="4809744" cy="4586492"/>
          </a:xfrm>
          <a:prstGeom prst="rect">
            <a:avLst/>
          </a:prstGeom>
        </p:spPr>
      </p:pic>
      <p:pic>
        <p:nvPicPr>
          <p:cNvPr id="3" name="Picture 2" descr="Text, letter&#10;&#10;Description automatically generated">
            <a:extLst>
              <a:ext uri="{FF2B5EF4-FFF2-40B4-BE49-F238E27FC236}">
                <a16:creationId xmlns:a16="http://schemas.microsoft.com/office/drawing/2014/main" id="{51482486-DDE4-9257-EE09-A09D88F987C5}"/>
              </a:ext>
            </a:extLst>
          </p:cNvPr>
          <p:cNvPicPr>
            <a:picLocks noChangeAspect="1"/>
          </p:cNvPicPr>
          <p:nvPr/>
        </p:nvPicPr>
        <p:blipFill rotWithShape="1">
          <a:blip r:embed="rId2">
            <a:extLst>
              <a:ext uri="{28A0092B-C50C-407E-A947-70E740481C1C}">
                <a14:useLocalDpi xmlns:a14="http://schemas.microsoft.com/office/drawing/2010/main" val="0"/>
              </a:ext>
            </a:extLst>
          </a:blip>
          <a:srcRect t="68250"/>
          <a:stretch/>
        </p:blipFill>
        <p:spPr>
          <a:xfrm rot="21417967">
            <a:off x="4833250" y="3316147"/>
            <a:ext cx="4328564" cy="1902087"/>
          </a:xfrm>
          <a:prstGeom prst="rect">
            <a:avLst/>
          </a:prstGeom>
        </p:spPr>
      </p:pic>
      <p:pic>
        <p:nvPicPr>
          <p:cNvPr id="5" name="Picture 4" descr="Diagram, schematic&#10;&#10;Description automatically generated">
            <a:extLst>
              <a:ext uri="{FF2B5EF4-FFF2-40B4-BE49-F238E27FC236}">
                <a16:creationId xmlns:a16="http://schemas.microsoft.com/office/drawing/2014/main" id="{FA014BA9-CC17-EEF1-3A63-79C1E05497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4748" y="741551"/>
            <a:ext cx="3585569" cy="2461381"/>
          </a:xfrm>
          <a:prstGeom prst="rect">
            <a:avLst/>
          </a:prstGeom>
        </p:spPr>
      </p:pic>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5B5D35C9-3A69-994C-E952-D6420A787A01}"/>
                  </a:ext>
                </a:extLst>
              </p14:cNvPr>
              <p14:cNvContentPartPr/>
              <p14:nvPr/>
            </p14:nvContentPartPr>
            <p14:xfrm>
              <a:off x="799920" y="1143000"/>
              <a:ext cx="3004200" cy="2495880"/>
            </p14:xfrm>
          </p:contentPart>
        </mc:Choice>
        <mc:Fallback>
          <p:pic>
            <p:nvPicPr>
              <p:cNvPr id="6" name="Ink 5">
                <a:extLst>
                  <a:ext uri="{FF2B5EF4-FFF2-40B4-BE49-F238E27FC236}">
                    <a16:creationId xmlns:a16="http://schemas.microsoft.com/office/drawing/2014/main" id="{5B5D35C9-3A69-994C-E952-D6420A787A01}"/>
                  </a:ext>
                </a:extLst>
              </p:cNvPr>
              <p:cNvPicPr/>
              <p:nvPr/>
            </p:nvPicPr>
            <p:blipFill>
              <a:blip r:embed="rId5"/>
              <a:stretch>
                <a:fillRect/>
              </a:stretch>
            </p:blipFill>
            <p:spPr>
              <a:xfrm>
                <a:off x="790560" y="1133640"/>
                <a:ext cx="3022920" cy="2514600"/>
              </a:xfrm>
              <a:prstGeom prst="rect">
                <a:avLst/>
              </a:prstGeom>
            </p:spPr>
          </p:pic>
        </mc:Fallback>
      </mc:AlternateContent>
    </p:spTree>
    <p:extLst>
      <p:ext uri="{BB962C8B-B14F-4D97-AF65-F5344CB8AC3E}">
        <p14:creationId xmlns:p14="http://schemas.microsoft.com/office/powerpoint/2010/main" val="7307501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alendar&#10;&#10;Description automatically generated with medium confidence">
            <a:extLst>
              <a:ext uri="{FF2B5EF4-FFF2-40B4-BE49-F238E27FC236}">
                <a16:creationId xmlns:a16="http://schemas.microsoft.com/office/drawing/2014/main" id="{5D149134-4087-8265-629D-7962697C0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829" y="1161156"/>
            <a:ext cx="6968341" cy="4802322"/>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7A9B4908-9134-9FE1-1C07-394F7F0C3E86}"/>
                  </a:ext>
                </a:extLst>
              </p14:cNvPr>
              <p14:cNvContentPartPr/>
              <p14:nvPr/>
            </p14:nvContentPartPr>
            <p14:xfrm>
              <a:off x="4521240" y="4610160"/>
              <a:ext cx="2064240" cy="997200"/>
            </p14:xfrm>
          </p:contentPart>
        </mc:Choice>
        <mc:Fallback>
          <p:pic>
            <p:nvPicPr>
              <p:cNvPr id="4" name="Ink 3">
                <a:extLst>
                  <a:ext uri="{FF2B5EF4-FFF2-40B4-BE49-F238E27FC236}">
                    <a16:creationId xmlns:a16="http://schemas.microsoft.com/office/drawing/2014/main" id="{7A9B4908-9134-9FE1-1C07-394F7F0C3E86}"/>
                  </a:ext>
                </a:extLst>
              </p:cNvPr>
              <p:cNvPicPr/>
              <p:nvPr/>
            </p:nvPicPr>
            <p:blipFill>
              <a:blip r:embed="rId4"/>
              <a:stretch>
                <a:fillRect/>
              </a:stretch>
            </p:blipFill>
            <p:spPr>
              <a:xfrm>
                <a:off x="4511880" y="4600800"/>
                <a:ext cx="2082960" cy="1015920"/>
              </a:xfrm>
              <a:prstGeom prst="rect">
                <a:avLst/>
              </a:prstGeom>
            </p:spPr>
          </p:pic>
        </mc:Fallback>
      </mc:AlternateContent>
    </p:spTree>
    <p:extLst>
      <p:ext uri="{BB962C8B-B14F-4D97-AF65-F5344CB8AC3E}">
        <p14:creationId xmlns:p14="http://schemas.microsoft.com/office/powerpoint/2010/main" val="18345534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B2783B74-DF59-67D9-62D0-9B7C7D8546CF}"/>
              </a:ext>
            </a:extLst>
          </p:cNvPr>
          <p:cNvPicPr>
            <a:picLocks noChangeAspect="1"/>
          </p:cNvPicPr>
          <p:nvPr/>
        </p:nvPicPr>
        <p:blipFill rotWithShape="1">
          <a:blip r:embed="rId2">
            <a:extLst>
              <a:ext uri="{28A0092B-C50C-407E-A947-70E740481C1C}">
                <a14:useLocalDpi xmlns:a14="http://schemas.microsoft.com/office/drawing/2010/main" val="0"/>
              </a:ext>
            </a:extLst>
          </a:blip>
          <a:srcRect b="61258"/>
          <a:stretch/>
        </p:blipFill>
        <p:spPr>
          <a:xfrm>
            <a:off x="228448" y="414066"/>
            <a:ext cx="4511920" cy="2656936"/>
          </a:xfrm>
          <a:prstGeom prst="rect">
            <a:avLst/>
          </a:prstGeom>
        </p:spPr>
      </p:pic>
      <p:pic>
        <p:nvPicPr>
          <p:cNvPr id="6" name="Picture 5" descr="A close-up of a document&#10;&#10;Description automatically generated with medium confidence">
            <a:extLst>
              <a:ext uri="{FF2B5EF4-FFF2-40B4-BE49-F238E27FC236}">
                <a16:creationId xmlns:a16="http://schemas.microsoft.com/office/drawing/2014/main" id="{73A13012-24E6-A1EF-1FA9-F8ADE4BCAC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42" y="4056428"/>
            <a:ext cx="4629912" cy="2316480"/>
          </a:xfrm>
          <a:prstGeom prst="rect">
            <a:avLst/>
          </a:prstGeom>
        </p:spPr>
      </p:pic>
      <p:pic>
        <p:nvPicPr>
          <p:cNvPr id="4" name="Picture 3" descr="Diagram&#10;&#10;Description automatically generated">
            <a:extLst>
              <a:ext uri="{FF2B5EF4-FFF2-40B4-BE49-F238E27FC236}">
                <a16:creationId xmlns:a16="http://schemas.microsoft.com/office/drawing/2014/main" id="{3747329E-B485-025D-7AC8-61A9D63E15E2}"/>
              </a:ext>
            </a:extLst>
          </p:cNvPr>
          <p:cNvPicPr>
            <a:picLocks noChangeAspect="1"/>
          </p:cNvPicPr>
          <p:nvPr/>
        </p:nvPicPr>
        <p:blipFill rotWithShape="1">
          <a:blip r:embed="rId2">
            <a:extLst>
              <a:ext uri="{28A0092B-C50C-407E-A947-70E740481C1C}">
                <a14:useLocalDpi xmlns:a14="http://schemas.microsoft.com/office/drawing/2010/main" val="0"/>
              </a:ext>
            </a:extLst>
          </a:blip>
          <a:srcRect t="41803"/>
          <a:stretch/>
        </p:blipFill>
        <p:spPr>
          <a:xfrm>
            <a:off x="4740368" y="563594"/>
            <a:ext cx="4511920" cy="3991155"/>
          </a:xfrm>
          <a:prstGeom prst="rect">
            <a:avLst/>
          </a:prstGeom>
        </p:spPr>
      </p:pic>
      <p:pic>
        <p:nvPicPr>
          <p:cNvPr id="8" name="Picture 7" descr="A picture containing calendar&#10;&#10;Description automatically generated">
            <a:extLst>
              <a:ext uri="{FF2B5EF4-FFF2-40B4-BE49-F238E27FC236}">
                <a16:creationId xmlns:a16="http://schemas.microsoft.com/office/drawing/2014/main" id="{0AA9DC3C-3304-BC4B-48D6-38F50CFD4A23}"/>
              </a:ext>
            </a:extLst>
          </p:cNvPr>
          <p:cNvPicPr>
            <a:picLocks noChangeAspect="1"/>
          </p:cNvPicPr>
          <p:nvPr/>
        </p:nvPicPr>
        <p:blipFill rotWithShape="1">
          <a:blip r:embed="rId4">
            <a:extLst>
              <a:ext uri="{28A0092B-C50C-407E-A947-70E740481C1C}">
                <a14:useLocalDpi xmlns:a14="http://schemas.microsoft.com/office/drawing/2010/main" val="0"/>
              </a:ext>
            </a:extLst>
          </a:blip>
          <a:srcRect l="1922" t="11887" r="59442" b="43962"/>
          <a:stretch/>
        </p:blipFill>
        <p:spPr>
          <a:xfrm rot="5400000">
            <a:off x="5602796" y="3710867"/>
            <a:ext cx="2329253" cy="3666226"/>
          </a:xfrm>
          <a:prstGeom prst="rect">
            <a:avLst/>
          </a:prstGeom>
        </p:spPr>
      </p:pic>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8BF16634-411A-35D9-79B4-E687AB332E16}"/>
                  </a:ext>
                </a:extLst>
              </p14:cNvPr>
              <p14:cNvContentPartPr/>
              <p14:nvPr/>
            </p14:nvContentPartPr>
            <p14:xfrm>
              <a:off x="260280" y="596880"/>
              <a:ext cx="7741080" cy="5366160"/>
            </p14:xfrm>
          </p:contentPart>
        </mc:Choice>
        <mc:Fallback>
          <p:pic>
            <p:nvPicPr>
              <p:cNvPr id="9" name="Ink 8">
                <a:extLst>
                  <a:ext uri="{FF2B5EF4-FFF2-40B4-BE49-F238E27FC236}">
                    <a16:creationId xmlns:a16="http://schemas.microsoft.com/office/drawing/2014/main" id="{8BF16634-411A-35D9-79B4-E687AB332E16}"/>
                  </a:ext>
                </a:extLst>
              </p:cNvPr>
              <p:cNvPicPr/>
              <p:nvPr/>
            </p:nvPicPr>
            <p:blipFill>
              <a:blip r:embed="rId6"/>
              <a:stretch>
                <a:fillRect/>
              </a:stretch>
            </p:blipFill>
            <p:spPr>
              <a:xfrm>
                <a:off x="250920" y="587520"/>
                <a:ext cx="7759800" cy="5384880"/>
              </a:xfrm>
              <a:prstGeom prst="rect">
                <a:avLst/>
              </a:prstGeom>
            </p:spPr>
          </p:pic>
        </mc:Fallback>
      </mc:AlternateContent>
    </p:spTree>
    <p:extLst>
      <p:ext uri="{BB962C8B-B14F-4D97-AF65-F5344CB8AC3E}">
        <p14:creationId xmlns:p14="http://schemas.microsoft.com/office/powerpoint/2010/main" val="2815041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1495" y="1229252"/>
            <a:ext cx="2568780"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pPr defTabSz="685800" eaLnBrk="1" fontAlgn="auto" hangingPunct="1">
              <a:spcBef>
                <a:spcPts val="0"/>
              </a:spcBef>
              <a:spcAft>
                <a:spcPts val="0"/>
              </a:spcAft>
            </a:pPr>
            <a:r>
              <a:rPr lang="en-US" dirty="0">
                <a:solidFill>
                  <a:prstClr val="white"/>
                </a:solidFill>
                <a:latin typeface="Calibri" panose="020F0502020204030204"/>
              </a:rPr>
              <a:t>Numerical Differentiation</a:t>
            </a:r>
          </a:p>
        </p:txBody>
      </p:sp>
      <p:sp>
        <p:nvSpPr>
          <p:cNvPr id="3" name="TextBox 2"/>
          <p:cNvSpPr txBox="1"/>
          <p:nvPr/>
        </p:nvSpPr>
        <p:spPr>
          <a:xfrm>
            <a:off x="495842" y="1607818"/>
            <a:ext cx="8023859" cy="1200329"/>
          </a:xfrm>
          <a:prstGeom prst="rect">
            <a:avLst/>
          </a:prstGeom>
          <a:noFill/>
        </p:spPr>
        <p:txBody>
          <a:bodyPr wrap="squar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Another quasi-Newton approach is to approximate the individual entries of the Jacobian through numerical differentiation. Consider the slope of </a:t>
            </a:r>
            <a:r>
              <a:rPr lang="en-US" i="1" dirty="0">
                <a:solidFill>
                  <a:prstClr val="black"/>
                </a:solidFill>
                <a:latin typeface="Times New Roman" panose="02020603050405020304" pitchFamily="18" charset="0"/>
                <a:cs typeface="Times New Roman" panose="02020603050405020304" pitchFamily="18" charset="0"/>
              </a:rPr>
              <a:t>f(x) </a:t>
            </a:r>
            <a:r>
              <a:rPr lang="en-US" dirty="0">
                <a:solidFill>
                  <a:prstClr val="black"/>
                </a:solidFill>
                <a:latin typeface="Calibri" panose="020F0502020204030204"/>
              </a:rPr>
              <a:t>evaluated at </a:t>
            </a:r>
            <a:r>
              <a:rPr lang="en-US" i="1" dirty="0">
                <a:solidFill>
                  <a:prstClr val="black"/>
                </a:solidFill>
                <a:latin typeface="Times New Roman" panose="02020603050405020304" pitchFamily="18" charset="0"/>
                <a:cs typeface="Times New Roman" panose="02020603050405020304" pitchFamily="18" charset="0"/>
              </a:rPr>
              <a:t>a</a:t>
            </a:r>
            <a:r>
              <a:rPr lang="en-US" dirty="0">
                <a:solidFill>
                  <a:prstClr val="black"/>
                </a:solidFill>
                <a:latin typeface="Calibri" panose="020F0502020204030204"/>
              </a:rPr>
              <a:t>:</a:t>
            </a:r>
          </a:p>
          <a:p>
            <a:pPr defTabSz="685800" eaLnBrk="1" fontAlgn="auto" hangingPunct="1">
              <a:spcBef>
                <a:spcPts val="0"/>
              </a:spcBef>
              <a:spcAft>
                <a:spcPts val="0"/>
              </a:spcAft>
            </a:pPr>
            <a:endParaRPr lang="en-US" dirty="0">
              <a:solidFill>
                <a:prstClr val="black"/>
              </a:solidFill>
              <a:latin typeface="Calibri" panose="020F0502020204030204"/>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2337" y="2513074"/>
            <a:ext cx="4098646" cy="2927604"/>
          </a:xfrm>
          <a:prstGeom prst="rect">
            <a:avLst/>
          </a:prstGeom>
        </p:spPr>
      </p:pic>
      <p:sp>
        <p:nvSpPr>
          <p:cNvPr id="6" name="TextBox 5"/>
          <p:cNvSpPr txBox="1"/>
          <p:nvPr/>
        </p:nvSpPr>
        <p:spPr>
          <a:xfrm>
            <a:off x="5243102" y="2285998"/>
            <a:ext cx="3572388" cy="369332"/>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Let </a:t>
            </a:r>
            <a:r>
              <a:rPr lang="en-US" i="1" dirty="0">
                <a:solidFill>
                  <a:prstClr val="black"/>
                </a:solidFill>
                <a:latin typeface="Times New Roman" panose="02020603050405020304" pitchFamily="18" charset="0"/>
                <a:cs typeface="Times New Roman" panose="02020603050405020304" pitchFamily="18" charset="0"/>
              </a:rPr>
              <a:t>h</a:t>
            </a:r>
            <a:r>
              <a:rPr lang="en-US" dirty="0">
                <a:solidFill>
                  <a:prstClr val="black"/>
                </a:solidFill>
                <a:latin typeface="Calibri" panose="020F0502020204030204"/>
              </a:rPr>
              <a:t> be a small difference in </a:t>
            </a:r>
            <a:r>
              <a:rPr lang="en-US" i="1" dirty="0">
                <a:solidFill>
                  <a:prstClr val="black"/>
                </a:solidFill>
                <a:latin typeface="Times New Roman" panose="02020603050405020304" pitchFamily="18" charset="0"/>
                <a:cs typeface="Times New Roman" panose="02020603050405020304" pitchFamily="18" charset="0"/>
              </a:rPr>
              <a:t>x</a:t>
            </a:r>
            <a:r>
              <a:rPr lang="en-US" dirty="0">
                <a:solidFill>
                  <a:prstClr val="black"/>
                </a:solidFill>
                <a:latin typeface="Calibri" panose="020F0502020204030204"/>
              </a:rPr>
              <a:t>, then</a:t>
            </a:r>
          </a:p>
        </p:txBody>
      </p:sp>
      <p:cxnSp>
        <p:nvCxnSpPr>
          <p:cNvPr id="8" name="Straight Connector 7"/>
          <p:cNvCxnSpPr/>
          <p:nvPr/>
        </p:nvCxnSpPr>
        <p:spPr>
          <a:xfrm flipV="1">
            <a:off x="683484" y="4205285"/>
            <a:ext cx="4114800" cy="487680"/>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2524667" y="4412930"/>
            <a:ext cx="102870" cy="102870"/>
          </a:xfrm>
          <a:prstGeom prst="ellipse">
            <a:avLst/>
          </a:prstGeom>
          <a:solidFill>
            <a:srgbClr val="008000"/>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13" name="Oval 12"/>
          <p:cNvSpPr/>
          <p:nvPr/>
        </p:nvSpPr>
        <p:spPr>
          <a:xfrm>
            <a:off x="1730282" y="4510085"/>
            <a:ext cx="102870" cy="102870"/>
          </a:xfrm>
          <a:prstGeom prst="ellipse">
            <a:avLst/>
          </a:prstGeom>
          <a:solidFill>
            <a:srgbClr val="008000"/>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14" name="TextBox 13"/>
          <p:cNvSpPr txBox="1"/>
          <p:nvPr/>
        </p:nvSpPr>
        <p:spPr>
          <a:xfrm>
            <a:off x="5009306" y="3363684"/>
            <a:ext cx="4071564" cy="369332"/>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is the </a:t>
            </a:r>
            <a:r>
              <a:rPr lang="en-US" i="1" dirty="0">
                <a:solidFill>
                  <a:prstClr val="black"/>
                </a:solidFill>
                <a:latin typeface="Calibri" panose="020F0502020204030204"/>
              </a:rPr>
              <a:t>backward difference</a:t>
            </a:r>
            <a:r>
              <a:rPr lang="en-US" dirty="0">
                <a:solidFill>
                  <a:prstClr val="black"/>
                </a:solidFill>
                <a:latin typeface="Calibri" panose="020F0502020204030204"/>
              </a:rPr>
              <a:t> approximation</a:t>
            </a:r>
          </a:p>
        </p:txBody>
      </p:sp>
      <p:graphicFrame>
        <p:nvGraphicFramePr>
          <p:cNvPr id="15" name="Object 14"/>
          <p:cNvGraphicFramePr>
            <a:graphicFrameLocks noChangeAspect="1"/>
          </p:cNvGraphicFramePr>
          <p:nvPr/>
        </p:nvGraphicFramePr>
        <p:xfrm>
          <a:off x="5550182" y="2707310"/>
          <a:ext cx="2396728" cy="636984"/>
        </p:xfrm>
        <a:graphic>
          <a:graphicData uri="http://schemas.openxmlformats.org/presentationml/2006/ole">
            <mc:AlternateContent xmlns:mc="http://schemas.openxmlformats.org/markup-compatibility/2006">
              <mc:Choice xmlns:v="urn:schemas-microsoft-com:vml" Requires="v">
                <p:oleObj name="Equation" r:id="rId3" imgW="1473120" imgH="393480" progId="Equation.3">
                  <p:embed/>
                </p:oleObj>
              </mc:Choice>
              <mc:Fallback>
                <p:oleObj name="Equation" r:id="rId3" imgW="1473120" imgH="393480" progId="Equation.3">
                  <p:embed/>
                  <p:pic>
                    <p:nvPicPr>
                      <p:cNvPr id="15" name="Object 14"/>
                      <p:cNvPicPr/>
                      <p:nvPr/>
                    </p:nvPicPr>
                    <p:blipFill>
                      <a:blip r:embed="rId4"/>
                      <a:stretch>
                        <a:fillRect/>
                      </a:stretch>
                    </p:blipFill>
                    <p:spPr>
                      <a:xfrm>
                        <a:off x="5550182" y="2707310"/>
                        <a:ext cx="2396728" cy="636984"/>
                      </a:xfrm>
                      <a:prstGeom prst="rect">
                        <a:avLst/>
                      </a:prstGeom>
                    </p:spPr>
                  </p:pic>
                </p:oleObj>
              </mc:Fallback>
            </mc:AlternateContent>
          </a:graphicData>
        </a:graphic>
      </p:graphicFrame>
      <p:sp>
        <p:nvSpPr>
          <p:cNvPr id="17" name="TextBox 16"/>
          <p:cNvSpPr txBox="1"/>
          <p:nvPr/>
        </p:nvSpPr>
        <p:spPr>
          <a:xfrm>
            <a:off x="5009306" y="4400549"/>
            <a:ext cx="3899978" cy="369332"/>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is the </a:t>
            </a:r>
            <a:r>
              <a:rPr lang="en-US" i="1" dirty="0">
                <a:solidFill>
                  <a:prstClr val="black"/>
                </a:solidFill>
                <a:latin typeface="Calibri" panose="020F0502020204030204"/>
              </a:rPr>
              <a:t>forward difference</a:t>
            </a:r>
            <a:r>
              <a:rPr lang="en-US" dirty="0">
                <a:solidFill>
                  <a:prstClr val="black"/>
                </a:solidFill>
                <a:latin typeface="Calibri" panose="020F0502020204030204"/>
              </a:rPr>
              <a:t> approximation</a:t>
            </a:r>
          </a:p>
        </p:txBody>
      </p:sp>
      <p:graphicFrame>
        <p:nvGraphicFramePr>
          <p:cNvPr id="18" name="Object 17"/>
          <p:cNvGraphicFramePr>
            <a:graphicFrameLocks noChangeAspect="1"/>
          </p:cNvGraphicFramePr>
          <p:nvPr/>
        </p:nvGraphicFramePr>
        <p:xfrm>
          <a:off x="5605290" y="3744514"/>
          <a:ext cx="2418159" cy="636984"/>
        </p:xfrm>
        <a:graphic>
          <a:graphicData uri="http://schemas.openxmlformats.org/presentationml/2006/ole">
            <mc:AlternateContent xmlns:mc="http://schemas.openxmlformats.org/markup-compatibility/2006">
              <mc:Choice xmlns:v="urn:schemas-microsoft-com:vml" Requires="v">
                <p:oleObj name="Equation" r:id="rId5" imgW="1485720" imgH="393480" progId="Equation.3">
                  <p:embed/>
                </p:oleObj>
              </mc:Choice>
              <mc:Fallback>
                <p:oleObj name="Equation" r:id="rId5" imgW="1485720" imgH="393480" progId="Equation.3">
                  <p:embed/>
                  <p:pic>
                    <p:nvPicPr>
                      <p:cNvPr id="18" name="Object 17"/>
                      <p:cNvPicPr/>
                      <p:nvPr/>
                    </p:nvPicPr>
                    <p:blipFill>
                      <a:blip r:embed="rId6"/>
                      <a:stretch>
                        <a:fillRect/>
                      </a:stretch>
                    </p:blipFill>
                    <p:spPr>
                      <a:xfrm>
                        <a:off x="5605290" y="3744514"/>
                        <a:ext cx="2418159" cy="636984"/>
                      </a:xfrm>
                      <a:prstGeom prst="rect">
                        <a:avLst/>
                      </a:prstGeom>
                    </p:spPr>
                  </p:pic>
                </p:oleObj>
              </mc:Fallback>
            </mc:AlternateContent>
          </a:graphicData>
        </a:graphic>
      </p:graphicFrame>
      <p:sp>
        <p:nvSpPr>
          <p:cNvPr id="19" name="Oval 18"/>
          <p:cNvSpPr/>
          <p:nvPr/>
        </p:nvSpPr>
        <p:spPr>
          <a:xfrm>
            <a:off x="3316603" y="3996552"/>
            <a:ext cx="102870" cy="102870"/>
          </a:xfrm>
          <a:prstGeom prst="ellipse">
            <a:avLst/>
          </a:prstGeom>
          <a:solidFill>
            <a:srgbClr val="008000"/>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cxnSp>
        <p:nvCxnSpPr>
          <p:cNvPr id="21" name="Straight Connector 20"/>
          <p:cNvCxnSpPr/>
          <p:nvPr/>
        </p:nvCxnSpPr>
        <p:spPr>
          <a:xfrm flipH="1">
            <a:off x="1787976" y="3584120"/>
            <a:ext cx="2432958" cy="1314450"/>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graphicFrame>
        <p:nvGraphicFramePr>
          <p:cNvPr id="24" name="Object 23"/>
          <p:cNvGraphicFramePr>
            <a:graphicFrameLocks noChangeAspect="1"/>
          </p:cNvGraphicFramePr>
          <p:nvPr/>
        </p:nvGraphicFramePr>
        <p:xfrm>
          <a:off x="5529262" y="4855369"/>
          <a:ext cx="2749154" cy="636985"/>
        </p:xfrm>
        <a:graphic>
          <a:graphicData uri="http://schemas.openxmlformats.org/presentationml/2006/ole">
            <mc:AlternateContent xmlns:mc="http://schemas.openxmlformats.org/markup-compatibility/2006">
              <mc:Choice xmlns:v="urn:schemas-microsoft-com:vml" Requires="v">
                <p:oleObj name="Equation" r:id="rId7" imgW="1688760" imgH="393480" progId="Equation.3">
                  <p:embed/>
                </p:oleObj>
              </mc:Choice>
              <mc:Fallback>
                <p:oleObj name="Equation" r:id="rId7" imgW="1688760" imgH="393480" progId="Equation.3">
                  <p:embed/>
                  <p:pic>
                    <p:nvPicPr>
                      <p:cNvPr id="24" name="Object 23"/>
                      <p:cNvPicPr/>
                      <p:nvPr/>
                    </p:nvPicPr>
                    <p:blipFill>
                      <a:blip r:embed="rId8"/>
                      <a:stretch>
                        <a:fillRect/>
                      </a:stretch>
                    </p:blipFill>
                    <p:spPr>
                      <a:xfrm>
                        <a:off x="5529262" y="4855369"/>
                        <a:ext cx="2749154" cy="636985"/>
                      </a:xfrm>
                      <a:prstGeom prst="rect">
                        <a:avLst/>
                      </a:prstGeom>
                    </p:spPr>
                  </p:pic>
                </p:oleObj>
              </mc:Fallback>
            </mc:AlternateContent>
          </a:graphicData>
        </a:graphic>
      </p:graphicFrame>
      <p:sp>
        <p:nvSpPr>
          <p:cNvPr id="25" name="TextBox 24"/>
          <p:cNvSpPr txBox="1"/>
          <p:nvPr/>
        </p:nvSpPr>
        <p:spPr>
          <a:xfrm>
            <a:off x="5009307" y="5543549"/>
            <a:ext cx="3738331" cy="369332"/>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is the </a:t>
            </a:r>
            <a:r>
              <a:rPr lang="en-US" i="1" dirty="0">
                <a:solidFill>
                  <a:prstClr val="black"/>
                </a:solidFill>
                <a:latin typeface="Calibri" panose="020F0502020204030204"/>
              </a:rPr>
              <a:t>center difference</a:t>
            </a:r>
            <a:r>
              <a:rPr lang="en-US" dirty="0">
                <a:solidFill>
                  <a:prstClr val="black"/>
                </a:solidFill>
                <a:latin typeface="Calibri" panose="020F0502020204030204"/>
              </a:rPr>
              <a:t> approximation</a:t>
            </a:r>
          </a:p>
        </p:txBody>
      </p:sp>
      <p:cxnSp>
        <p:nvCxnSpPr>
          <p:cNvPr id="27" name="Straight Connector 26"/>
          <p:cNvCxnSpPr/>
          <p:nvPr/>
        </p:nvCxnSpPr>
        <p:spPr>
          <a:xfrm flipV="1">
            <a:off x="1134836" y="3755572"/>
            <a:ext cx="3175907" cy="1012371"/>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9">
            <p14:nvContentPartPr>
              <p14:cNvPr id="5" name="Ink 4">
                <a:extLst>
                  <a:ext uri="{FF2B5EF4-FFF2-40B4-BE49-F238E27FC236}">
                    <a16:creationId xmlns:a16="http://schemas.microsoft.com/office/drawing/2014/main" id="{DACD62F0-0AFD-736A-8F52-B5BBAABECC4E}"/>
                  </a:ext>
                </a:extLst>
              </p14:cNvPr>
              <p14:cNvContentPartPr/>
              <p14:nvPr/>
            </p14:nvContentPartPr>
            <p14:xfrm>
              <a:off x="336600" y="2616120"/>
              <a:ext cx="6991560" cy="3410280"/>
            </p14:xfrm>
          </p:contentPart>
        </mc:Choice>
        <mc:Fallback>
          <p:pic>
            <p:nvPicPr>
              <p:cNvPr id="5" name="Ink 4">
                <a:extLst>
                  <a:ext uri="{FF2B5EF4-FFF2-40B4-BE49-F238E27FC236}">
                    <a16:creationId xmlns:a16="http://schemas.microsoft.com/office/drawing/2014/main" id="{DACD62F0-0AFD-736A-8F52-B5BBAABECC4E}"/>
                  </a:ext>
                </a:extLst>
              </p:cNvPr>
              <p:cNvPicPr/>
              <p:nvPr/>
            </p:nvPicPr>
            <p:blipFill>
              <a:blip r:embed="rId10"/>
              <a:stretch>
                <a:fillRect/>
              </a:stretch>
            </p:blipFill>
            <p:spPr>
              <a:xfrm>
                <a:off x="327240" y="2606760"/>
                <a:ext cx="7010280" cy="3429000"/>
              </a:xfrm>
              <a:prstGeom prst="rect">
                <a:avLst/>
              </a:prstGeom>
            </p:spPr>
          </p:pic>
        </mc:Fallback>
      </mc:AlternateContent>
    </p:spTree>
    <p:extLst>
      <p:ext uri="{BB962C8B-B14F-4D97-AF65-F5344CB8AC3E}">
        <p14:creationId xmlns:p14="http://schemas.microsoft.com/office/powerpoint/2010/main" val="1096280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21"/>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2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0334" y="1373717"/>
            <a:ext cx="3825343"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pPr defTabSz="685800" eaLnBrk="1" fontAlgn="auto" hangingPunct="1">
              <a:spcBef>
                <a:spcPts val="0"/>
              </a:spcBef>
              <a:spcAft>
                <a:spcPts val="0"/>
              </a:spcAft>
            </a:pPr>
            <a:r>
              <a:rPr lang="en-US" dirty="0">
                <a:solidFill>
                  <a:prstClr val="white"/>
                </a:solidFill>
                <a:latin typeface="Calibri" panose="020F0502020204030204"/>
              </a:rPr>
              <a:t>Regulating Transformers in Power Flow</a:t>
            </a:r>
            <a:endParaRPr lang="en-US" dirty="0">
              <a:solidFill>
                <a:prstClr val="white"/>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2917" y="1985325"/>
            <a:ext cx="2755127" cy="1529791"/>
          </a:xfrm>
          <a:prstGeom prst="rect">
            <a:avLst/>
          </a:prstGeom>
        </p:spPr>
      </p:pic>
      <p:graphicFrame>
        <p:nvGraphicFramePr>
          <p:cNvPr id="11" name="Object 10"/>
          <p:cNvGraphicFramePr>
            <a:graphicFrameLocks noChangeAspect="1"/>
          </p:cNvGraphicFramePr>
          <p:nvPr/>
        </p:nvGraphicFramePr>
        <p:xfrm>
          <a:off x="3581383" y="2589234"/>
          <a:ext cx="4932760" cy="903685"/>
        </p:xfrm>
        <a:graphic>
          <a:graphicData uri="http://schemas.openxmlformats.org/presentationml/2006/ole">
            <mc:AlternateContent xmlns:mc="http://schemas.openxmlformats.org/markup-compatibility/2006">
              <mc:Choice xmlns:v="urn:schemas-microsoft-com:vml" Requires="v">
                <p:oleObj name="Equation" r:id="rId3" imgW="3035160" imgH="558720" progId="Equation.3">
                  <p:embed/>
                </p:oleObj>
              </mc:Choice>
              <mc:Fallback>
                <p:oleObj name="Equation" r:id="rId3" imgW="3035160" imgH="558720" progId="Equation.3">
                  <p:embed/>
                  <p:pic>
                    <p:nvPicPr>
                      <p:cNvPr id="11" name="Object 10"/>
                      <p:cNvPicPr/>
                      <p:nvPr/>
                    </p:nvPicPr>
                    <p:blipFill>
                      <a:blip r:embed="rId4"/>
                      <a:stretch>
                        <a:fillRect/>
                      </a:stretch>
                    </p:blipFill>
                    <p:spPr>
                      <a:xfrm>
                        <a:off x="3581383" y="2589234"/>
                        <a:ext cx="4932760" cy="903685"/>
                      </a:xfrm>
                      <a:prstGeom prst="rect">
                        <a:avLst/>
                      </a:prstGeom>
                    </p:spPr>
                  </p:pic>
                </p:oleObj>
              </mc:Fallback>
            </mc:AlternateContent>
          </a:graphicData>
        </a:graphic>
      </p:graphicFrame>
      <p:sp>
        <p:nvSpPr>
          <p:cNvPr id="13" name="Rectangle 12"/>
          <p:cNvSpPr/>
          <p:nvPr/>
        </p:nvSpPr>
        <p:spPr>
          <a:xfrm>
            <a:off x="6951945" y="2980412"/>
            <a:ext cx="1775564"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18" name="Rectangle 17"/>
          <p:cNvSpPr/>
          <p:nvPr/>
        </p:nvSpPr>
        <p:spPr>
          <a:xfrm>
            <a:off x="3787557" y="2953794"/>
            <a:ext cx="47160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19" name="Rectangle 18"/>
          <p:cNvSpPr/>
          <p:nvPr/>
        </p:nvSpPr>
        <p:spPr>
          <a:xfrm>
            <a:off x="5401850" y="2935007"/>
            <a:ext cx="3383593"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20" name="TextBox 19"/>
          <p:cNvSpPr txBox="1"/>
          <p:nvPr/>
        </p:nvSpPr>
        <p:spPr>
          <a:xfrm>
            <a:off x="2396051" y="3766427"/>
            <a:ext cx="3068212" cy="369332"/>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Put in admittance matrix form:</a:t>
            </a:r>
          </a:p>
        </p:txBody>
      </p:sp>
      <p:graphicFrame>
        <p:nvGraphicFramePr>
          <p:cNvPr id="21" name="Object 20"/>
          <p:cNvGraphicFramePr>
            <a:graphicFrameLocks noChangeAspect="1"/>
          </p:cNvGraphicFramePr>
          <p:nvPr/>
        </p:nvGraphicFramePr>
        <p:xfrm>
          <a:off x="2687584" y="4241487"/>
          <a:ext cx="2538413" cy="821531"/>
        </p:xfrm>
        <a:graphic>
          <a:graphicData uri="http://schemas.openxmlformats.org/presentationml/2006/ole">
            <mc:AlternateContent xmlns:mc="http://schemas.openxmlformats.org/markup-compatibility/2006">
              <mc:Choice xmlns:v="urn:schemas-microsoft-com:vml" Requires="v">
                <p:oleObj name="Equation" r:id="rId5" imgW="1562040" imgH="507960" progId="Equation.3">
                  <p:embed/>
                </p:oleObj>
              </mc:Choice>
              <mc:Fallback>
                <p:oleObj name="Equation" r:id="rId5" imgW="1562040" imgH="507960" progId="Equation.3">
                  <p:embed/>
                  <p:pic>
                    <p:nvPicPr>
                      <p:cNvPr id="21" name="Object 20"/>
                      <p:cNvPicPr/>
                      <p:nvPr/>
                    </p:nvPicPr>
                    <p:blipFill>
                      <a:blip r:embed="rId6"/>
                      <a:stretch>
                        <a:fillRect/>
                      </a:stretch>
                    </p:blipFill>
                    <p:spPr>
                      <a:xfrm>
                        <a:off x="2687584" y="4241487"/>
                        <a:ext cx="2538413" cy="821531"/>
                      </a:xfrm>
                      <a:prstGeom prst="rect">
                        <a:avLst/>
                      </a:prstGeom>
                    </p:spPr>
                  </p:pic>
                </p:oleObj>
              </mc:Fallback>
            </mc:AlternateContent>
          </a:graphicData>
        </a:graphic>
      </p:graphicFrame>
      <p:sp>
        <p:nvSpPr>
          <p:cNvPr id="23" name="Oval 22"/>
          <p:cNvSpPr/>
          <p:nvPr/>
        </p:nvSpPr>
        <p:spPr>
          <a:xfrm>
            <a:off x="3419606" y="4705879"/>
            <a:ext cx="602373" cy="304612"/>
          </a:xfrm>
          <a:prstGeom prst="ellipse">
            <a:avLst/>
          </a:prstGeom>
          <a:noFill/>
          <a:ln w="254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24" name="TextBox 23"/>
          <p:cNvSpPr txBox="1"/>
          <p:nvPr/>
        </p:nvSpPr>
        <p:spPr>
          <a:xfrm>
            <a:off x="5784230" y="4027684"/>
            <a:ext cx="652743" cy="369332"/>
          </a:xfrm>
          <a:prstGeom prst="rect">
            <a:avLst/>
          </a:prstGeom>
          <a:noFill/>
        </p:spPr>
        <p:txBody>
          <a:bodyPr wrap="none" rtlCol="0">
            <a:spAutoFit/>
          </a:bodyPr>
          <a:lstStyle/>
          <a:p>
            <a:pPr defTabSz="685800" eaLnBrk="1" fontAlgn="auto" hangingPunct="1">
              <a:spcBef>
                <a:spcPts val="0"/>
              </a:spcBef>
              <a:spcAft>
                <a:spcPts val="0"/>
              </a:spcAft>
            </a:pPr>
            <a:r>
              <a:rPr lang="en-US" i="1" dirty="0">
                <a:solidFill>
                  <a:prstClr val="black"/>
                </a:solidFill>
                <a:latin typeface="Times New Roman" panose="02020603050405020304" pitchFamily="18" charset="0"/>
                <a:cs typeface="Times New Roman" panose="02020603050405020304" pitchFamily="18" charset="0"/>
              </a:rPr>
              <a:t>Y(</a:t>
            </a:r>
            <a:r>
              <a:rPr lang="en-US" i="1" dirty="0" err="1">
                <a:solidFill>
                  <a:prstClr val="black"/>
                </a:solidFill>
                <a:latin typeface="Times New Roman" panose="02020603050405020304" pitchFamily="18" charset="0"/>
                <a:cs typeface="Times New Roman" panose="02020603050405020304" pitchFamily="18" charset="0"/>
              </a:rPr>
              <a:t>i,j</a:t>
            </a:r>
            <a:r>
              <a:rPr lang="en-US" i="1" dirty="0">
                <a:solidFill>
                  <a:prstClr val="black"/>
                </a:solidFill>
                <a:latin typeface="Times New Roman" panose="02020603050405020304" pitchFamily="18" charset="0"/>
                <a:cs typeface="Times New Roman" panose="02020603050405020304" pitchFamily="18" charset="0"/>
              </a:rPr>
              <a:t>)</a:t>
            </a:r>
          </a:p>
        </p:txBody>
      </p:sp>
      <p:sp>
        <p:nvSpPr>
          <p:cNvPr id="25" name="Freeform 24"/>
          <p:cNvSpPr/>
          <p:nvPr/>
        </p:nvSpPr>
        <p:spPr>
          <a:xfrm>
            <a:off x="4551422" y="4106885"/>
            <a:ext cx="1134836" cy="190220"/>
          </a:xfrm>
          <a:custGeom>
            <a:avLst/>
            <a:gdLst>
              <a:gd name="connsiteX0" fmla="*/ 1513114 w 1513114"/>
              <a:gd name="connsiteY0" fmla="*/ 133884 h 253626"/>
              <a:gd name="connsiteX1" fmla="*/ 533400 w 1513114"/>
              <a:gd name="connsiteY1" fmla="*/ 3255 h 253626"/>
              <a:gd name="connsiteX2" fmla="*/ 0 w 1513114"/>
              <a:gd name="connsiteY2" fmla="*/ 253626 h 253626"/>
            </a:gdLst>
            <a:ahLst/>
            <a:cxnLst>
              <a:cxn ang="0">
                <a:pos x="connsiteX0" y="connsiteY0"/>
              </a:cxn>
              <a:cxn ang="0">
                <a:pos x="connsiteX1" y="connsiteY1"/>
              </a:cxn>
              <a:cxn ang="0">
                <a:pos x="connsiteX2" y="connsiteY2"/>
              </a:cxn>
            </a:cxnLst>
            <a:rect l="l" t="t" r="r" b="b"/>
            <a:pathLst>
              <a:path w="1513114" h="253626">
                <a:moveTo>
                  <a:pt x="1513114" y="133884"/>
                </a:moveTo>
                <a:cubicBezTo>
                  <a:pt x="1149350" y="58591"/>
                  <a:pt x="785586" y="-16702"/>
                  <a:pt x="533400" y="3255"/>
                </a:cubicBezTo>
                <a:cubicBezTo>
                  <a:pt x="281214" y="23212"/>
                  <a:pt x="140607" y="138419"/>
                  <a:pt x="0" y="253626"/>
                </a:cubicBezTo>
              </a:path>
            </a:pathLst>
          </a:custGeom>
          <a:noFill/>
          <a:ln w="25400">
            <a:solidFill>
              <a:schemeClr val="accent5">
                <a:lumMod val="50000"/>
              </a:schemeClr>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26" name="Freeform 25"/>
          <p:cNvSpPr/>
          <p:nvPr/>
        </p:nvSpPr>
        <p:spPr>
          <a:xfrm rot="8913483">
            <a:off x="2758636" y="5310949"/>
            <a:ext cx="1134836" cy="190220"/>
          </a:xfrm>
          <a:custGeom>
            <a:avLst/>
            <a:gdLst>
              <a:gd name="connsiteX0" fmla="*/ 1513114 w 1513114"/>
              <a:gd name="connsiteY0" fmla="*/ 133884 h 253626"/>
              <a:gd name="connsiteX1" fmla="*/ 533400 w 1513114"/>
              <a:gd name="connsiteY1" fmla="*/ 3255 h 253626"/>
              <a:gd name="connsiteX2" fmla="*/ 0 w 1513114"/>
              <a:gd name="connsiteY2" fmla="*/ 253626 h 253626"/>
            </a:gdLst>
            <a:ahLst/>
            <a:cxnLst>
              <a:cxn ang="0">
                <a:pos x="connsiteX0" y="connsiteY0"/>
              </a:cxn>
              <a:cxn ang="0">
                <a:pos x="connsiteX1" y="connsiteY1"/>
              </a:cxn>
              <a:cxn ang="0">
                <a:pos x="connsiteX2" y="connsiteY2"/>
              </a:cxn>
            </a:cxnLst>
            <a:rect l="l" t="t" r="r" b="b"/>
            <a:pathLst>
              <a:path w="1513114" h="253626">
                <a:moveTo>
                  <a:pt x="1513114" y="133884"/>
                </a:moveTo>
                <a:cubicBezTo>
                  <a:pt x="1149350" y="58591"/>
                  <a:pt x="785586" y="-16702"/>
                  <a:pt x="533400" y="3255"/>
                </a:cubicBezTo>
                <a:cubicBezTo>
                  <a:pt x="281214" y="23212"/>
                  <a:pt x="140607" y="138419"/>
                  <a:pt x="0" y="253626"/>
                </a:cubicBezTo>
              </a:path>
            </a:pathLst>
          </a:custGeom>
          <a:noFill/>
          <a:ln w="25400">
            <a:solidFill>
              <a:schemeClr val="accent5">
                <a:lumMod val="50000"/>
              </a:schemeClr>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27" name="TextBox 26"/>
          <p:cNvSpPr txBox="1"/>
          <p:nvPr/>
        </p:nvSpPr>
        <p:spPr>
          <a:xfrm>
            <a:off x="2281639" y="5654501"/>
            <a:ext cx="652743" cy="369332"/>
          </a:xfrm>
          <a:prstGeom prst="rect">
            <a:avLst/>
          </a:prstGeom>
          <a:noFill/>
        </p:spPr>
        <p:txBody>
          <a:bodyPr wrap="none" rtlCol="0">
            <a:spAutoFit/>
          </a:bodyPr>
          <a:lstStyle/>
          <a:p>
            <a:pPr defTabSz="685800" eaLnBrk="1" fontAlgn="auto" hangingPunct="1">
              <a:spcBef>
                <a:spcPts val="0"/>
              </a:spcBef>
              <a:spcAft>
                <a:spcPts val="0"/>
              </a:spcAft>
            </a:pPr>
            <a:r>
              <a:rPr lang="en-US" i="1" dirty="0">
                <a:solidFill>
                  <a:prstClr val="black"/>
                </a:solidFill>
                <a:latin typeface="Times New Roman" panose="02020603050405020304" pitchFamily="18" charset="0"/>
                <a:cs typeface="Times New Roman" panose="02020603050405020304" pitchFamily="18" charset="0"/>
              </a:rPr>
              <a:t>Y(</a:t>
            </a:r>
            <a:r>
              <a:rPr lang="en-US" i="1" dirty="0" err="1">
                <a:solidFill>
                  <a:prstClr val="black"/>
                </a:solidFill>
                <a:latin typeface="Times New Roman" panose="02020603050405020304" pitchFamily="18" charset="0"/>
                <a:cs typeface="Times New Roman" panose="02020603050405020304" pitchFamily="18" charset="0"/>
              </a:rPr>
              <a:t>j,i</a:t>
            </a:r>
            <a:r>
              <a:rPr lang="en-US" i="1" dirty="0">
                <a:solidFill>
                  <a:prstClr val="black"/>
                </a:solidFill>
                <a:latin typeface="Times New Roman" panose="02020603050405020304" pitchFamily="18" charset="0"/>
                <a:cs typeface="Times New Roman" panose="02020603050405020304" pitchFamily="18" charset="0"/>
              </a:rPr>
              <a:t>)</a:t>
            </a:r>
          </a:p>
        </p:txBody>
      </p:sp>
      <p:sp>
        <p:nvSpPr>
          <p:cNvPr id="28" name="Oval 27"/>
          <p:cNvSpPr/>
          <p:nvPr/>
        </p:nvSpPr>
        <p:spPr>
          <a:xfrm>
            <a:off x="4105407" y="4311310"/>
            <a:ext cx="575755" cy="343754"/>
          </a:xfrm>
          <a:prstGeom prst="ellipse">
            <a:avLst/>
          </a:prstGeom>
          <a:noFill/>
          <a:ln w="254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29" name="Oval 28"/>
          <p:cNvSpPr/>
          <p:nvPr/>
        </p:nvSpPr>
        <p:spPr>
          <a:xfrm>
            <a:off x="3411778" y="4292520"/>
            <a:ext cx="575755" cy="373504"/>
          </a:xfrm>
          <a:prstGeom prst="ellipse">
            <a:avLst/>
          </a:prstGeom>
          <a:noFill/>
          <a:ln w="254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30" name="Oval 29"/>
          <p:cNvSpPr/>
          <p:nvPr/>
        </p:nvSpPr>
        <p:spPr>
          <a:xfrm>
            <a:off x="4060000" y="4707445"/>
            <a:ext cx="602373" cy="304612"/>
          </a:xfrm>
          <a:prstGeom prst="ellipse">
            <a:avLst/>
          </a:prstGeom>
          <a:noFill/>
          <a:ln w="254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32" name="TextBox 31"/>
          <p:cNvSpPr txBox="1"/>
          <p:nvPr/>
        </p:nvSpPr>
        <p:spPr>
          <a:xfrm>
            <a:off x="5278492" y="5438428"/>
            <a:ext cx="1681551" cy="369332"/>
          </a:xfrm>
          <a:prstGeom prst="rect">
            <a:avLst/>
          </a:prstGeom>
          <a:noFill/>
        </p:spPr>
        <p:txBody>
          <a:bodyPr wrap="none" rtlCol="0">
            <a:spAutoFit/>
          </a:bodyPr>
          <a:lstStyle/>
          <a:p>
            <a:pPr defTabSz="685800" eaLnBrk="1" fontAlgn="auto" hangingPunct="1">
              <a:spcBef>
                <a:spcPts val="0"/>
              </a:spcBef>
              <a:spcAft>
                <a:spcPts val="0"/>
              </a:spcAft>
            </a:pPr>
            <a:r>
              <a:rPr lang="en-US" i="1" dirty="0">
                <a:solidFill>
                  <a:prstClr val="black"/>
                </a:solidFill>
                <a:latin typeface="Times New Roman" panose="02020603050405020304" pitchFamily="18" charset="0"/>
                <a:cs typeface="Times New Roman" panose="02020603050405020304" pitchFamily="18" charset="0"/>
              </a:rPr>
              <a:t>Y(</a:t>
            </a:r>
            <a:r>
              <a:rPr lang="en-US" i="1" dirty="0" err="1">
                <a:solidFill>
                  <a:prstClr val="black"/>
                </a:solidFill>
                <a:latin typeface="Times New Roman" panose="02020603050405020304" pitchFamily="18" charset="0"/>
                <a:cs typeface="Times New Roman" panose="02020603050405020304" pitchFamily="18" charset="0"/>
              </a:rPr>
              <a:t>j,j</a:t>
            </a:r>
            <a:r>
              <a:rPr lang="en-US" i="1" dirty="0">
                <a:solidFill>
                  <a:prstClr val="black"/>
                </a:solidFill>
                <a:latin typeface="Times New Roman" panose="02020603050405020304" pitchFamily="18" charset="0"/>
                <a:cs typeface="Times New Roman" panose="02020603050405020304" pitchFamily="18" charset="0"/>
              </a:rPr>
              <a:t>) </a:t>
            </a:r>
            <a:r>
              <a:rPr lang="en-US" dirty="0">
                <a:solidFill>
                  <a:prstClr val="black"/>
                </a:solidFill>
                <a:latin typeface="Calibri" panose="020F0502020204030204"/>
                <a:cs typeface="Times New Roman" panose="02020603050405020304" pitchFamily="18" charset="0"/>
              </a:rPr>
              <a:t>no change</a:t>
            </a:r>
            <a:endParaRPr lang="en-US" i="1" dirty="0">
              <a:solidFill>
                <a:prstClr val="black"/>
              </a:solidFill>
              <a:latin typeface="Times New Roman" panose="02020603050405020304" pitchFamily="18" charset="0"/>
              <a:cs typeface="Times New Roman" panose="02020603050405020304" pitchFamily="18" charset="0"/>
            </a:endParaRPr>
          </a:p>
        </p:txBody>
      </p:sp>
      <p:sp>
        <p:nvSpPr>
          <p:cNvPr id="33" name="TextBox 32"/>
          <p:cNvSpPr txBox="1"/>
          <p:nvPr/>
        </p:nvSpPr>
        <p:spPr>
          <a:xfrm>
            <a:off x="3812946" y="5353877"/>
            <a:ext cx="1309333" cy="369332"/>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cs typeface="Times New Roman" panose="02020603050405020304" pitchFamily="18" charset="0"/>
              </a:rPr>
              <a:t>add to </a:t>
            </a:r>
            <a:r>
              <a:rPr lang="en-US" i="1" dirty="0">
                <a:solidFill>
                  <a:prstClr val="black"/>
                </a:solidFill>
                <a:latin typeface="Times New Roman" panose="02020603050405020304" pitchFamily="18" charset="0"/>
                <a:cs typeface="Times New Roman" panose="02020603050405020304" pitchFamily="18" charset="0"/>
              </a:rPr>
              <a:t>Y(</a:t>
            </a:r>
            <a:r>
              <a:rPr lang="en-US" i="1" dirty="0" err="1">
                <a:solidFill>
                  <a:prstClr val="black"/>
                </a:solidFill>
                <a:latin typeface="Times New Roman" panose="02020603050405020304" pitchFamily="18" charset="0"/>
                <a:cs typeface="Times New Roman" panose="02020603050405020304" pitchFamily="18" charset="0"/>
              </a:rPr>
              <a:t>i,i</a:t>
            </a:r>
            <a:r>
              <a:rPr lang="en-US" i="1" dirty="0">
                <a:solidFill>
                  <a:prstClr val="black"/>
                </a:solidFill>
                <a:latin typeface="Times New Roman" panose="02020603050405020304" pitchFamily="18" charset="0"/>
                <a:cs typeface="Times New Roman" panose="02020603050405020304" pitchFamily="18" charset="0"/>
              </a:rPr>
              <a:t>)</a:t>
            </a:r>
          </a:p>
        </p:txBody>
      </p:sp>
      <p:cxnSp>
        <p:nvCxnSpPr>
          <p:cNvPr id="36" name="Straight Arrow Connector 35"/>
          <p:cNvCxnSpPr>
            <a:stCxn id="33" idx="0"/>
          </p:cNvCxnSpPr>
          <p:nvPr/>
        </p:nvCxnSpPr>
        <p:spPr>
          <a:xfrm flipH="1" flipV="1">
            <a:off x="3908123" y="4630724"/>
            <a:ext cx="559490" cy="723153"/>
          </a:xfrm>
          <a:prstGeom prst="straightConnector1">
            <a:avLst/>
          </a:prstGeom>
          <a:ln w="25400">
            <a:solidFill>
              <a:schemeClr val="accent5">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4492148" y="5008071"/>
            <a:ext cx="928491" cy="439975"/>
          </a:xfrm>
          <a:prstGeom prst="straightConnector1">
            <a:avLst/>
          </a:prstGeom>
          <a:ln w="25400">
            <a:solidFill>
              <a:schemeClr val="accent5">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graphicFrame>
        <p:nvGraphicFramePr>
          <p:cNvPr id="4" name="Object 3"/>
          <p:cNvGraphicFramePr>
            <a:graphicFrameLocks noChangeAspect="1"/>
          </p:cNvGraphicFramePr>
          <p:nvPr/>
        </p:nvGraphicFramePr>
        <p:xfrm>
          <a:off x="3584267" y="2166652"/>
          <a:ext cx="1477566" cy="416719"/>
        </p:xfrm>
        <a:graphic>
          <a:graphicData uri="http://schemas.openxmlformats.org/presentationml/2006/ole">
            <mc:AlternateContent xmlns:mc="http://schemas.openxmlformats.org/markup-compatibility/2006">
              <mc:Choice xmlns:v="urn:schemas-microsoft-com:vml" Requires="v">
                <p:oleObj name="Equation" r:id="rId7" imgW="990360" imgH="279360" progId="Equation.DSMT4">
                  <p:embed/>
                </p:oleObj>
              </mc:Choice>
              <mc:Fallback>
                <p:oleObj name="Equation" r:id="rId7" imgW="990360" imgH="279360" progId="Equation.DSMT4">
                  <p:embed/>
                  <p:pic>
                    <p:nvPicPr>
                      <p:cNvPr id="4"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84267" y="2166652"/>
                        <a:ext cx="1477566" cy="416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mc:Choice xmlns:p14="http://schemas.microsoft.com/office/powerpoint/2010/main" Requires="p14">
          <p:contentPart p14:bwMode="auto" r:id="rId9">
            <p14:nvContentPartPr>
              <p14:cNvPr id="5" name="Ink 4">
                <a:extLst>
                  <a:ext uri="{FF2B5EF4-FFF2-40B4-BE49-F238E27FC236}">
                    <a16:creationId xmlns:a16="http://schemas.microsoft.com/office/drawing/2014/main" id="{B7885C5B-B879-FD3F-70DD-69EE60A77128}"/>
                  </a:ext>
                </a:extLst>
              </p14:cNvPr>
              <p14:cNvContentPartPr/>
              <p14:nvPr/>
            </p14:nvContentPartPr>
            <p14:xfrm>
              <a:off x="3390840" y="4222800"/>
              <a:ext cx="1257840" cy="819360"/>
            </p14:xfrm>
          </p:contentPart>
        </mc:Choice>
        <mc:Fallback>
          <p:pic>
            <p:nvPicPr>
              <p:cNvPr id="5" name="Ink 4">
                <a:extLst>
                  <a:ext uri="{FF2B5EF4-FFF2-40B4-BE49-F238E27FC236}">
                    <a16:creationId xmlns:a16="http://schemas.microsoft.com/office/drawing/2014/main" id="{B7885C5B-B879-FD3F-70DD-69EE60A77128}"/>
                  </a:ext>
                </a:extLst>
              </p:cNvPr>
              <p:cNvPicPr/>
              <p:nvPr/>
            </p:nvPicPr>
            <p:blipFill>
              <a:blip r:embed="rId10"/>
              <a:stretch>
                <a:fillRect/>
              </a:stretch>
            </p:blipFill>
            <p:spPr>
              <a:xfrm>
                <a:off x="3381480" y="4213440"/>
                <a:ext cx="1276560" cy="838080"/>
              </a:xfrm>
              <a:prstGeom prst="rect">
                <a:avLst/>
              </a:prstGeom>
            </p:spPr>
          </p:pic>
        </mc:Fallback>
      </mc:AlternateContent>
    </p:spTree>
    <p:extLst>
      <p:ext uri="{BB962C8B-B14F-4D97-AF65-F5344CB8AC3E}">
        <p14:creationId xmlns:p14="http://schemas.microsoft.com/office/powerpoint/2010/main" val="4274644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P spid="19" grpId="0" animBg="1"/>
      <p:bldP spid="20" grpId="0"/>
      <p:bldP spid="23" grpId="0" animBg="1"/>
      <p:bldP spid="24" grpId="0"/>
      <p:bldP spid="25" grpId="0" animBg="1"/>
      <p:bldP spid="26" grpId="0" animBg="1"/>
      <p:bldP spid="27" grpId="0"/>
      <p:bldP spid="28" grpId="0" animBg="1"/>
      <p:bldP spid="29" grpId="0" animBg="1"/>
      <p:bldP spid="30" grpId="0" animBg="1"/>
      <p:bldP spid="32" grpId="0"/>
      <p:bldP spid="3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65862" y="942346"/>
            <a:ext cx="7412276" cy="646331"/>
          </a:xfrm>
          <a:prstGeom prst="rect">
            <a:avLst/>
          </a:prstGeom>
          <a:noFill/>
        </p:spPr>
        <p:txBody>
          <a:bodyPr wrap="squar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If the voltage at bus </a:t>
            </a:r>
            <a:r>
              <a:rPr lang="en-US" i="1" dirty="0">
                <a:solidFill>
                  <a:prstClr val="black"/>
                </a:solidFill>
                <a:latin typeface="Times New Roman" panose="02020603050405020304" pitchFamily="18" charset="0"/>
                <a:cs typeface="Times New Roman" panose="02020603050405020304" pitchFamily="18" charset="0"/>
              </a:rPr>
              <a:t>j</a:t>
            </a:r>
            <a:r>
              <a:rPr lang="en-US" dirty="0">
                <a:solidFill>
                  <a:prstClr val="black"/>
                </a:solidFill>
                <a:latin typeface="Calibri" panose="020F0502020204030204"/>
              </a:rPr>
              <a:t> is regulated, the voltage magnitude </a:t>
            </a:r>
            <a:r>
              <a:rPr lang="en-US" i="1" dirty="0" err="1">
                <a:solidFill>
                  <a:prstClr val="black"/>
                </a:solidFill>
                <a:latin typeface="Times New Roman" panose="02020603050405020304" pitchFamily="18" charset="0"/>
                <a:cs typeface="Times New Roman" panose="02020603050405020304" pitchFamily="18" charset="0"/>
              </a:rPr>
              <a:t>V</a:t>
            </a:r>
            <a:r>
              <a:rPr lang="en-US" i="1" baseline="-25000" dirty="0" err="1">
                <a:solidFill>
                  <a:prstClr val="black"/>
                </a:solidFill>
                <a:latin typeface="Times New Roman" panose="02020603050405020304" pitchFamily="18" charset="0"/>
                <a:cs typeface="Times New Roman" panose="02020603050405020304" pitchFamily="18" charset="0"/>
              </a:rPr>
              <a:t>j</a:t>
            </a:r>
            <a:r>
              <a:rPr lang="en-US" dirty="0">
                <a:solidFill>
                  <a:prstClr val="black"/>
                </a:solidFill>
                <a:latin typeface="Calibri" panose="020F0502020204030204"/>
              </a:rPr>
              <a:t>            becomes a known value and the tap setting </a:t>
            </a:r>
            <a:r>
              <a:rPr lang="en-US" i="1" dirty="0">
                <a:solidFill>
                  <a:prstClr val="black"/>
                </a:solidFill>
                <a:latin typeface="Times New Roman" panose="02020603050405020304" pitchFamily="18" charset="0"/>
                <a:cs typeface="Times New Roman" panose="02020603050405020304" pitchFamily="18" charset="0"/>
              </a:rPr>
              <a:t>t</a:t>
            </a:r>
            <a:r>
              <a:rPr lang="en-US" dirty="0">
                <a:solidFill>
                  <a:prstClr val="black"/>
                </a:solidFill>
                <a:latin typeface="Calibri" panose="020F0502020204030204"/>
              </a:rPr>
              <a:t> is now the unknown. </a:t>
            </a:r>
          </a:p>
        </p:txBody>
      </p:sp>
      <p:graphicFrame>
        <p:nvGraphicFramePr>
          <p:cNvPr id="6" name="Object 5"/>
          <p:cNvGraphicFramePr>
            <a:graphicFrameLocks noChangeAspect="1"/>
          </p:cNvGraphicFramePr>
          <p:nvPr>
            <p:extLst>
              <p:ext uri="{D42A27DB-BD31-4B8C-83A1-F6EECF244321}">
                <p14:modId xmlns:p14="http://schemas.microsoft.com/office/powerpoint/2010/main" val="1917577378"/>
              </p:ext>
            </p:extLst>
          </p:nvPr>
        </p:nvGraphicFramePr>
        <p:xfrm>
          <a:off x="6572593" y="902925"/>
          <a:ext cx="433388" cy="348853"/>
        </p:xfrm>
        <a:graphic>
          <a:graphicData uri="http://schemas.openxmlformats.org/presentationml/2006/ole">
            <mc:AlternateContent xmlns:mc="http://schemas.openxmlformats.org/markup-compatibility/2006">
              <mc:Choice xmlns:v="urn:schemas-microsoft-com:vml" Requires="v">
                <p:oleObj name="Equation" r:id="rId2" imgW="266400" imgH="215640" progId="Equation.3">
                  <p:embed/>
                </p:oleObj>
              </mc:Choice>
              <mc:Fallback>
                <p:oleObj name="Equation" r:id="rId2" imgW="266400" imgH="215640" progId="Equation.3">
                  <p:embed/>
                  <p:pic>
                    <p:nvPicPr>
                      <p:cNvPr id="6" name="Object 5"/>
                      <p:cNvPicPr/>
                      <p:nvPr/>
                    </p:nvPicPr>
                    <p:blipFill>
                      <a:blip r:embed="rId3"/>
                      <a:stretch>
                        <a:fillRect/>
                      </a:stretch>
                    </p:blipFill>
                    <p:spPr>
                      <a:xfrm>
                        <a:off x="6572593" y="902925"/>
                        <a:ext cx="433388" cy="348853"/>
                      </a:xfrm>
                      <a:prstGeom prst="rect">
                        <a:avLst/>
                      </a:prstGeom>
                    </p:spPr>
                  </p:pic>
                </p:oleObj>
              </mc:Fallback>
            </mc:AlternateContent>
          </a:graphicData>
        </a:graphic>
      </p:graphicFrame>
      <p:sp>
        <p:nvSpPr>
          <p:cNvPr id="7" name="TextBox 6"/>
          <p:cNvSpPr txBox="1"/>
          <p:nvPr/>
        </p:nvSpPr>
        <p:spPr>
          <a:xfrm>
            <a:off x="865862" y="3987736"/>
            <a:ext cx="7908620" cy="646331"/>
          </a:xfrm>
          <a:prstGeom prst="rect">
            <a:avLst/>
          </a:prstGeom>
          <a:noFill/>
        </p:spPr>
        <p:txBody>
          <a:bodyPr wrap="squar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Another approach is to let directly solve for </a:t>
            </a:r>
            <a:r>
              <a:rPr lang="en-US" i="1" dirty="0">
                <a:solidFill>
                  <a:prstClr val="black"/>
                </a:solidFill>
                <a:latin typeface="Times New Roman" panose="02020603050405020304" pitchFamily="18" charset="0"/>
                <a:cs typeface="Times New Roman" panose="02020603050405020304" pitchFamily="18" charset="0"/>
              </a:rPr>
              <a:t>t</a:t>
            </a:r>
            <a:r>
              <a:rPr lang="en-US" dirty="0">
                <a:solidFill>
                  <a:prstClr val="black"/>
                </a:solidFill>
                <a:latin typeface="Calibri" panose="020F0502020204030204"/>
              </a:rPr>
              <a:t> from the Newton-Raphson.  All partial derivatives with respect to </a:t>
            </a:r>
            <a:r>
              <a:rPr lang="en-US" i="1" dirty="0" err="1">
                <a:solidFill>
                  <a:prstClr val="black"/>
                </a:solidFill>
                <a:latin typeface="Times New Roman" panose="02020603050405020304" pitchFamily="18" charset="0"/>
                <a:cs typeface="Times New Roman" panose="02020603050405020304" pitchFamily="18" charset="0"/>
              </a:rPr>
              <a:t>V</a:t>
            </a:r>
            <a:r>
              <a:rPr lang="en-US" i="1" baseline="-25000" dirty="0" err="1">
                <a:solidFill>
                  <a:prstClr val="black"/>
                </a:solidFill>
                <a:latin typeface="Times New Roman" panose="02020603050405020304" pitchFamily="18" charset="0"/>
                <a:cs typeface="Times New Roman" panose="02020603050405020304" pitchFamily="18" charset="0"/>
              </a:rPr>
              <a:t>j</a:t>
            </a:r>
            <a:r>
              <a:rPr lang="en-US" dirty="0">
                <a:solidFill>
                  <a:prstClr val="black"/>
                </a:solidFill>
                <a:latin typeface="Calibri" panose="020F0502020204030204"/>
              </a:rPr>
              <a:t> are replaced with derivatives with respect to </a:t>
            </a:r>
            <a:r>
              <a:rPr lang="en-US" i="1" dirty="0">
                <a:solidFill>
                  <a:prstClr val="black"/>
                </a:solidFill>
                <a:latin typeface="Times New Roman" panose="02020603050405020304" pitchFamily="18" charset="0"/>
                <a:cs typeface="Times New Roman" panose="02020603050405020304" pitchFamily="18" charset="0"/>
              </a:rPr>
              <a:t>t</a:t>
            </a:r>
            <a:endParaRPr lang="en-US" dirty="0">
              <a:solidFill>
                <a:prstClr val="black"/>
              </a:solidFill>
              <a:latin typeface="Calibri" panose="020F0502020204030204"/>
            </a:endParaRPr>
          </a:p>
        </p:txBody>
      </p:sp>
      <p:pic>
        <p:nvPicPr>
          <p:cNvPr id="8" name="Picture 7"/>
          <p:cNvPicPr>
            <a:picLocks noChangeAspect="1"/>
          </p:cNvPicPr>
          <p:nvPr/>
        </p:nvPicPr>
        <p:blipFill>
          <a:blip r:embed="rId4"/>
          <a:stretch>
            <a:fillRect/>
          </a:stretch>
        </p:blipFill>
        <p:spPr>
          <a:xfrm>
            <a:off x="1213241" y="1781494"/>
            <a:ext cx="5656367" cy="1970100"/>
          </a:xfrm>
          <a:prstGeom prst="rect">
            <a:avLst/>
          </a:prstGeom>
        </p:spPr>
      </p:pic>
      <p:sp>
        <p:nvSpPr>
          <p:cNvPr id="3" name="TextBox 2">
            <a:extLst>
              <a:ext uri="{FF2B5EF4-FFF2-40B4-BE49-F238E27FC236}">
                <a16:creationId xmlns:a16="http://schemas.microsoft.com/office/drawing/2014/main" id="{E2F59DAA-975D-E17A-B67B-63DC424D50CA}"/>
              </a:ext>
            </a:extLst>
          </p:cNvPr>
          <p:cNvSpPr txBox="1"/>
          <p:nvPr/>
        </p:nvSpPr>
        <p:spPr>
          <a:xfrm>
            <a:off x="2710251" y="4989479"/>
            <a:ext cx="3862342" cy="369332"/>
          </a:xfrm>
          <a:prstGeom prst="rect">
            <a:avLst/>
          </a:prstGeom>
          <a:noFill/>
        </p:spPr>
        <p:txBody>
          <a:bodyPr wrap="square" rtlCol="0">
            <a:spAutoFit/>
          </a:bodyPr>
          <a:lstStyle/>
          <a:p>
            <a:r>
              <a:rPr lang="en-US" dirty="0"/>
              <a:t>Pros and Cons for each approach?</a:t>
            </a:r>
          </a:p>
        </p:txBody>
      </p:sp>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1BCDFCCF-7D96-7F17-0DD1-5EAD1AF34E49}"/>
                  </a:ext>
                </a:extLst>
              </p14:cNvPr>
              <p14:cNvContentPartPr/>
              <p14:nvPr/>
            </p14:nvContentPartPr>
            <p14:xfrm>
              <a:off x="3517920" y="2190600"/>
              <a:ext cx="5226480" cy="2496240"/>
            </p14:xfrm>
          </p:contentPart>
        </mc:Choice>
        <mc:Fallback>
          <p:pic>
            <p:nvPicPr>
              <p:cNvPr id="4" name="Ink 3">
                <a:extLst>
                  <a:ext uri="{FF2B5EF4-FFF2-40B4-BE49-F238E27FC236}">
                    <a16:creationId xmlns:a16="http://schemas.microsoft.com/office/drawing/2014/main" id="{1BCDFCCF-7D96-7F17-0DD1-5EAD1AF34E49}"/>
                  </a:ext>
                </a:extLst>
              </p:cNvPr>
              <p:cNvPicPr/>
              <p:nvPr/>
            </p:nvPicPr>
            <p:blipFill>
              <a:blip r:embed="rId6"/>
              <a:stretch>
                <a:fillRect/>
              </a:stretch>
            </p:blipFill>
            <p:spPr>
              <a:xfrm>
                <a:off x="3508560" y="2181240"/>
                <a:ext cx="5245200" cy="2514960"/>
              </a:xfrm>
              <a:prstGeom prst="rect">
                <a:avLst/>
              </a:prstGeom>
            </p:spPr>
          </p:pic>
        </mc:Fallback>
      </mc:AlternateContent>
    </p:spTree>
    <p:extLst>
      <p:ext uri="{BB962C8B-B14F-4D97-AF65-F5344CB8AC3E}">
        <p14:creationId xmlns:p14="http://schemas.microsoft.com/office/powerpoint/2010/main" val="33106061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0334" y="1373717"/>
            <a:ext cx="2338332"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pPr defTabSz="685800" eaLnBrk="1" fontAlgn="auto" hangingPunct="1">
              <a:spcBef>
                <a:spcPts val="0"/>
              </a:spcBef>
              <a:spcAft>
                <a:spcPts val="0"/>
              </a:spcAft>
            </a:pPr>
            <a:r>
              <a:rPr lang="en-US" dirty="0">
                <a:solidFill>
                  <a:prstClr val="white"/>
                </a:solidFill>
                <a:latin typeface="Calibri" panose="020F0502020204030204"/>
              </a:rPr>
              <a:t>Decoupled Power Flow</a:t>
            </a:r>
            <a:endParaRPr lang="en-US" dirty="0">
              <a:solidFill>
                <a:prstClr val="white"/>
              </a:solidFill>
              <a:latin typeface="Times New Roman" panose="02020603050405020304" pitchFamily="18" charset="0"/>
              <a:cs typeface="Times New Roman" panose="02020603050405020304" pitchFamily="18" charset="0"/>
            </a:endParaRPr>
          </a:p>
        </p:txBody>
      </p:sp>
      <p:graphicFrame>
        <p:nvGraphicFramePr>
          <p:cNvPr id="3" name="Object 2"/>
          <p:cNvGraphicFramePr>
            <a:graphicFrameLocks noChangeAspect="1"/>
          </p:cNvGraphicFramePr>
          <p:nvPr/>
        </p:nvGraphicFramePr>
        <p:xfrm>
          <a:off x="3966551" y="2353356"/>
          <a:ext cx="1107281" cy="932260"/>
        </p:xfrm>
        <a:graphic>
          <a:graphicData uri="http://schemas.openxmlformats.org/presentationml/2006/ole">
            <mc:AlternateContent xmlns:mc="http://schemas.openxmlformats.org/markup-compatibility/2006">
              <mc:Choice xmlns:v="urn:schemas-microsoft-com:vml" Requires="v">
                <p:oleObj name="Equation" r:id="rId2" imgW="927000" imgH="787320" progId="Equation.3">
                  <p:embed/>
                </p:oleObj>
              </mc:Choice>
              <mc:Fallback>
                <p:oleObj name="Equation" r:id="rId2" imgW="927000" imgH="787320" progId="Equation.3">
                  <p:embed/>
                  <p:pic>
                    <p:nvPicPr>
                      <p:cNvPr id="3" name="Object 2"/>
                      <p:cNvPicPr/>
                      <p:nvPr/>
                    </p:nvPicPr>
                    <p:blipFill>
                      <a:blip r:embed="rId3"/>
                      <a:stretch>
                        <a:fillRect/>
                      </a:stretch>
                    </p:blipFill>
                    <p:spPr>
                      <a:xfrm>
                        <a:off x="3966551" y="2353356"/>
                        <a:ext cx="1107281" cy="932260"/>
                      </a:xfrm>
                      <a:prstGeom prst="rect">
                        <a:avLst/>
                      </a:prstGeom>
                    </p:spPr>
                  </p:pic>
                </p:oleObj>
              </mc:Fallback>
            </mc:AlternateContent>
          </a:graphicData>
        </a:graphic>
      </p:graphicFrame>
      <p:sp>
        <p:nvSpPr>
          <p:cNvPr id="4" name="TextBox 3"/>
          <p:cNvSpPr txBox="1"/>
          <p:nvPr/>
        </p:nvSpPr>
        <p:spPr>
          <a:xfrm>
            <a:off x="514351" y="1918607"/>
            <a:ext cx="8167557" cy="923330"/>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Recall that the Jacobian does not need to be exact for the NR to still converge rapidly.</a:t>
            </a:r>
          </a:p>
          <a:p>
            <a:pPr defTabSz="685800" eaLnBrk="1" fontAlgn="auto" hangingPunct="1">
              <a:spcBef>
                <a:spcPts val="0"/>
              </a:spcBef>
              <a:spcAft>
                <a:spcPts val="0"/>
              </a:spcAft>
            </a:pPr>
            <a:endParaRPr lang="en-US" dirty="0">
              <a:solidFill>
                <a:prstClr val="black"/>
              </a:solidFill>
              <a:latin typeface="Calibri" panose="020F0502020204030204"/>
            </a:endParaRPr>
          </a:p>
          <a:p>
            <a:pPr defTabSz="685800" eaLnBrk="1" fontAlgn="auto" hangingPunct="1">
              <a:spcBef>
                <a:spcPts val="0"/>
              </a:spcBef>
              <a:spcAft>
                <a:spcPts val="0"/>
              </a:spcAft>
            </a:pPr>
            <a:r>
              <a:rPr lang="en-US" dirty="0">
                <a:solidFill>
                  <a:prstClr val="black"/>
                </a:solidFill>
                <a:latin typeface="Calibri" panose="020F0502020204030204"/>
              </a:rPr>
              <a:t>Consider the power flow Jacobian:</a:t>
            </a:r>
          </a:p>
        </p:txBody>
      </p:sp>
      <p:grpSp>
        <p:nvGrpSpPr>
          <p:cNvPr id="30" name="Group 29"/>
          <p:cNvGrpSpPr/>
          <p:nvPr/>
        </p:nvGrpSpPr>
        <p:grpSpPr>
          <a:xfrm>
            <a:off x="514351" y="3604702"/>
            <a:ext cx="4717358" cy="526427"/>
            <a:chOff x="685801" y="3663270"/>
            <a:chExt cx="6289810" cy="701902"/>
          </a:xfrm>
        </p:grpSpPr>
        <p:sp>
          <p:nvSpPr>
            <p:cNvPr id="5" name="TextBox 4"/>
            <p:cNvSpPr txBox="1"/>
            <p:nvPr/>
          </p:nvSpPr>
          <p:spPr>
            <a:xfrm>
              <a:off x="685801" y="3749041"/>
              <a:ext cx="3810786" cy="492442"/>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The generic form of          is   </a:t>
              </a:r>
            </a:p>
          </p:txBody>
        </p:sp>
        <p:graphicFrame>
          <p:nvGraphicFramePr>
            <p:cNvPr id="7" name="Object 6"/>
            <p:cNvGraphicFramePr>
              <a:graphicFrameLocks noChangeAspect="1"/>
            </p:cNvGraphicFramePr>
            <p:nvPr/>
          </p:nvGraphicFramePr>
          <p:xfrm>
            <a:off x="4224473" y="3663497"/>
            <a:ext cx="2751138" cy="701675"/>
          </p:xfrm>
          <a:graphic>
            <a:graphicData uri="http://schemas.openxmlformats.org/presentationml/2006/ole">
              <mc:AlternateContent xmlns:mc="http://schemas.openxmlformats.org/markup-compatibility/2006">
                <mc:Choice xmlns:v="urn:schemas-microsoft-com:vml" Requires="v">
                  <p:oleObj name="Equation" r:id="rId4" imgW="1726920" imgH="444240" progId="Equation.3">
                    <p:embed/>
                  </p:oleObj>
                </mc:Choice>
                <mc:Fallback>
                  <p:oleObj name="Equation" r:id="rId4" imgW="1726920" imgH="444240" progId="Equation.3">
                    <p:embed/>
                    <p:pic>
                      <p:nvPicPr>
                        <p:cNvPr id="7" name="Object 6"/>
                        <p:cNvPicPr/>
                        <p:nvPr/>
                      </p:nvPicPr>
                      <p:blipFill>
                        <a:blip r:embed="rId5"/>
                        <a:stretch>
                          <a:fillRect/>
                        </a:stretch>
                      </p:blipFill>
                      <p:spPr>
                        <a:xfrm>
                          <a:off x="4224473" y="3663497"/>
                          <a:ext cx="2751138" cy="701675"/>
                        </a:xfrm>
                        <a:prstGeom prst="rect">
                          <a:avLst/>
                        </a:prstGeom>
                      </p:spPr>
                    </p:pic>
                  </p:oleObj>
                </mc:Fallback>
              </mc:AlternateContent>
            </a:graphicData>
          </a:graphic>
        </p:graphicFrame>
        <p:graphicFrame>
          <p:nvGraphicFramePr>
            <p:cNvPr id="8" name="Object 7"/>
            <p:cNvGraphicFramePr>
              <a:graphicFrameLocks noChangeAspect="1"/>
            </p:cNvGraphicFramePr>
            <p:nvPr/>
          </p:nvGraphicFramePr>
          <p:xfrm>
            <a:off x="3281499" y="3663270"/>
            <a:ext cx="566738" cy="701675"/>
          </p:xfrm>
          <a:graphic>
            <a:graphicData uri="http://schemas.openxmlformats.org/presentationml/2006/ole">
              <mc:AlternateContent xmlns:mc="http://schemas.openxmlformats.org/markup-compatibility/2006">
                <mc:Choice xmlns:v="urn:schemas-microsoft-com:vml" Requires="v">
                  <p:oleObj name="Equation" r:id="rId6" imgW="355320" imgH="444240" progId="Equation.3">
                    <p:embed/>
                  </p:oleObj>
                </mc:Choice>
                <mc:Fallback>
                  <p:oleObj name="Equation" r:id="rId6" imgW="355320" imgH="444240" progId="Equation.3">
                    <p:embed/>
                    <p:pic>
                      <p:nvPicPr>
                        <p:cNvPr id="8" name="Object 7"/>
                        <p:cNvPicPr/>
                        <p:nvPr/>
                      </p:nvPicPr>
                      <p:blipFill>
                        <a:blip r:embed="rId7"/>
                        <a:stretch>
                          <a:fillRect/>
                        </a:stretch>
                      </p:blipFill>
                      <p:spPr>
                        <a:xfrm>
                          <a:off x="3281499" y="3663270"/>
                          <a:ext cx="566738" cy="701675"/>
                        </a:xfrm>
                        <a:prstGeom prst="rect">
                          <a:avLst/>
                        </a:prstGeom>
                      </p:spPr>
                    </p:pic>
                  </p:oleObj>
                </mc:Fallback>
              </mc:AlternateContent>
            </a:graphicData>
          </a:graphic>
        </p:graphicFrame>
      </p:grpSp>
      <p:sp>
        <p:nvSpPr>
          <p:cNvPr id="19" name="Rounded Rectangle 18"/>
          <p:cNvSpPr/>
          <p:nvPr/>
        </p:nvSpPr>
        <p:spPr>
          <a:xfrm>
            <a:off x="4041322" y="3616779"/>
            <a:ext cx="1314450" cy="440872"/>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grpSp>
        <p:nvGrpSpPr>
          <p:cNvPr id="31" name="Group 30"/>
          <p:cNvGrpSpPr/>
          <p:nvPr/>
        </p:nvGrpSpPr>
        <p:grpSpPr>
          <a:xfrm>
            <a:off x="514351" y="4331494"/>
            <a:ext cx="4898403" cy="526256"/>
            <a:chOff x="685801" y="4632325"/>
            <a:chExt cx="6531204" cy="701675"/>
          </a:xfrm>
        </p:grpSpPr>
        <p:sp>
          <p:nvSpPr>
            <p:cNvPr id="16" name="TextBox 15"/>
            <p:cNvSpPr txBox="1"/>
            <p:nvPr/>
          </p:nvSpPr>
          <p:spPr>
            <a:xfrm>
              <a:off x="685801" y="4717868"/>
              <a:ext cx="3810787" cy="492443"/>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The generic form of          is   </a:t>
              </a:r>
            </a:p>
          </p:txBody>
        </p:sp>
        <p:graphicFrame>
          <p:nvGraphicFramePr>
            <p:cNvPr id="17" name="Object 16"/>
            <p:cNvGraphicFramePr>
              <a:graphicFrameLocks noChangeAspect="1"/>
            </p:cNvGraphicFramePr>
            <p:nvPr/>
          </p:nvGraphicFramePr>
          <p:xfrm>
            <a:off x="4202342" y="4632325"/>
            <a:ext cx="3014663" cy="701675"/>
          </p:xfrm>
          <a:graphic>
            <a:graphicData uri="http://schemas.openxmlformats.org/presentationml/2006/ole">
              <mc:AlternateContent xmlns:mc="http://schemas.openxmlformats.org/markup-compatibility/2006">
                <mc:Choice xmlns:v="urn:schemas-microsoft-com:vml" Requires="v">
                  <p:oleObj name="Equation" r:id="rId8" imgW="1892160" imgH="444240" progId="Equation.3">
                    <p:embed/>
                  </p:oleObj>
                </mc:Choice>
                <mc:Fallback>
                  <p:oleObj name="Equation" r:id="rId8" imgW="1892160" imgH="444240" progId="Equation.3">
                    <p:embed/>
                    <p:pic>
                      <p:nvPicPr>
                        <p:cNvPr id="17" name="Object 16"/>
                        <p:cNvPicPr/>
                        <p:nvPr/>
                      </p:nvPicPr>
                      <p:blipFill>
                        <a:blip r:embed="rId9"/>
                        <a:stretch>
                          <a:fillRect/>
                        </a:stretch>
                      </p:blipFill>
                      <p:spPr>
                        <a:xfrm>
                          <a:off x="4202342" y="4632325"/>
                          <a:ext cx="3014663" cy="701675"/>
                        </a:xfrm>
                        <a:prstGeom prst="rect">
                          <a:avLst/>
                        </a:prstGeom>
                      </p:spPr>
                    </p:pic>
                  </p:oleObj>
                </mc:Fallback>
              </mc:AlternateContent>
            </a:graphicData>
          </a:graphic>
        </p:graphicFrame>
        <p:graphicFrame>
          <p:nvGraphicFramePr>
            <p:cNvPr id="18" name="Object 17"/>
            <p:cNvGraphicFramePr>
              <a:graphicFrameLocks noChangeAspect="1"/>
            </p:cNvGraphicFramePr>
            <p:nvPr/>
          </p:nvGraphicFramePr>
          <p:xfrm>
            <a:off x="3263220" y="4632325"/>
            <a:ext cx="606425" cy="701675"/>
          </p:xfrm>
          <a:graphic>
            <a:graphicData uri="http://schemas.openxmlformats.org/presentationml/2006/ole">
              <mc:AlternateContent xmlns:mc="http://schemas.openxmlformats.org/markup-compatibility/2006">
                <mc:Choice xmlns:v="urn:schemas-microsoft-com:vml" Requires="v">
                  <p:oleObj name="Equation" r:id="rId10" imgW="380880" imgH="444240" progId="Equation.3">
                    <p:embed/>
                  </p:oleObj>
                </mc:Choice>
                <mc:Fallback>
                  <p:oleObj name="Equation" r:id="rId10" imgW="380880" imgH="444240" progId="Equation.3">
                    <p:embed/>
                    <p:pic>
                      <p:nvPicPr>
                        <p:cNvPr id="18" name="Object 17"/>
                        <p:cNvPicPr/>
                        <p:nvPr/>
                      </p:nvPicPr>
                      <p:blipFill>
                        <a:blip r:embed="rId11"/>
                        <a:stretch>
                          <a:fillRect/>
                        </a:stretch>
                      </p:blipFill>
                      <p:spPr>
                        <a:xfrm>
                          <a:off x="3263220" y="4632325"/>
                          <a:ext cx="606425" cy="701675"/>
                        </a:xfrm>
                        <a:prstGeom prst="rect">
                          <a:avLst/>
                        </a:prstGeom>
                      </p:spPr>
                    </p:pic>
                  </p:oleObj>
                </mc:Fallback>
              </mc:AlternateContent>
            </a:graphicData>
          </a:graphic>
        </p:graphicFrame>
      </p:grpSp>
      <p:sp>
        <p:nvSpPr>
          <p:cNvPr id="20" name="Rounded Rectangle 19"/>
          <p:cNvSpPr/>
          <p:nvPr/>
        </p:nvSpPr>
        <p:spPr>
          <a:xfrm>
            <a:off x="4216910" y="4351116"/>
            <a:ext cx="1314450" cy="440872"/>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21" name="TextBox 20"/>
          <p:cNvSpPr txBox="1"/>
          <p:nvPr/>
        </p:nvSpPr>
        <p:spPr>
          <a:xfrm>
            <a:off x="5664895" y="3468927"/>
            <a:ext cx="3479105" cy="1200329"/>
          </a:xfrm>
          <a:prstGeom prst="rect">
            <a:avLst/>
          </a:prstGeom>
          <a:noFill/>
        </p:spPr>
        <p:txBody>
          <a:bodyPr wrap="squar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If the transmission lines are primarily reactive, then </a:t>
            </a:r>
            <a:r>
              <a:rPr lang="en-US" i="1"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a:t>
            </a:r>
            <a:r>
              <a:rPr lang="en-US" i="1" baseline="-25000" dirty="0" err="1">
                <a:solidFill>
                  <a:prstClr val="black"/>
                </a:solidFill>
                <a:latin typeface="Times New Roman" panose="02020603050405020304" pitchFamily="18" charset="0"/>
                <a:cs typeface="Times New Roman" panose="02020603050405020304" pitchFamily="18" charset="0"/>
                <a:sym typeface="Symbol" panose="05050102010706020507" pitchFamily="18" charset="2"/>
              </a:rPr>
              <a:t>ij</a:t>
            </a:r>
            <a:r>
              <a:rPr lang="en-US" i="1"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 </a:t>
            </a:r>
            <a:r>
              <a:rPr lang="en-US" dirty="0">
                <a:solidFill>
                  <a:prstClr val="black"/>
                </a:solidFill>
                <a:latin typeface="Calibri" panose="020F0502020204030204"/>
                <a:sym typeface="Symbol" panose="05050102010706020507" pitchFamily="18" charset="2"/>
              </a:rPr>
              <a:t>is  90</a:t>
            </a:r>
            <a:r>
              <a:rPr lang="en-US" baseline="30000" dirty="0">
                <a:solidFill>
                  <a:prstClr val="black"/>
                </a:solidFill>
                <a:latin typeface="Calibri" panose="020F0502020204030204"/>
                <a:sym typeface="Symbol" panose="05050102010706020507" pitchFamily="18" charset="2"/>
              </a:rPr>
              <a:t>o</a:t>
            </a:r>
            <a:r>
              <a:rPr lang="en-US" dirty="0">
                <a:solidFill>
                  <a:prstClr val="black"/>
                </a:solidFill>
                <a:latin typeface="Calibri" panose="020F0502020204030204"/>
                <a:sym typeface="Symbol" panose="05050102010706020507" pitchFamily="18" charset="2"/>
              </a:rPr>
              <a:t>.  Furthermore, adjacent bus angles are usually within a few degrees, </a:t>
            </a:r>
            <a:endParaRPr lang="en-US" dirty="0">
              <a:solidFill>
                <a:prstClr val="black"/>
              </a:solidFill>
              <a:latin typeface="Calibri" panose="020F0502020204030204"/>
            </a:endParaRPr>
          </a:p>
        </p:txBody>
      </p:sp>
      <p:graphicFrame>
        <p:nvGraphicFramePr>
          <p:cNvPr id="22" name="Object 21"/>
          <p:cNvGraphicFramePr>
            <a:graphicFrameLocks noChangeAspect="1"/>
          </p:cNvGraphicFramePr>
          <p:nvPr/>
        </p:nvGraphicFramePr>
        <p:xfrm>
          <a:off x="6057900" y="4636294"/>
          <a:ext cx="1684735" cy="284560"/>
        </p:xfrm>
        <a:graphic>
          <a:graphicData uri="http://schemas.openxmlformats.org/presentationml/2006/ole">
            <mc:AlternateContent xmlns:mc="http://schemas.openxmlformats.org/markup-compatibility/2006">
              <mc:Choice xmlns:v="urn:schemas-microsoft-com:vml" Requires="v">
                <p:oleObj name="Equation" r:id="rId12" imgW="1409400" imgH="241200" progId="Equation.3">
                  <p:embed/>
                </p:oleObj>
              </mc:Choice>
              <mc:Fallback>
                <p:oleObj name="Equation" r:id="rId12" imgW="1409400" imgH="241200" progId="Equation.3">
                  <p:embed/>
                  <p:pic>
                    <p:nvPicPr>
                      <p:cNvPr id="22" name="Object 21"/>
                      <p:cNvPicPr/>
                      <p:nvPr/>
                    </p:nvPicPr>
                    <p:blipFill>
                      <a:blip r:embed="rId13"/>
                      <a:stretch>
                        <a:fillRect/>
                      </a:stretch>
                    </p:blipFill>
                    <p:spPr>
                      <a:xfrm>
                        <a:off x="6057900" y="4636294"/>
                        <a:ext cx="1684735" cy="284560"/>
                      </a:xfrm>
                      <a:prstGeom prst="rect">
                        <a:avLst/>
                      </a:prstGeom>
                    </p:spPr>
                  </p:pic>
                </p:oleObj>
              </mc:Fallback>
            </mc:AlternateContent>
          </a:graphicData>
        </a:graphic>
      </p:graphicFrame>
      <p:grpSp>
        <p:nvGrpSpPr>
          <p:cNvPr id="32" name="Group 31"/>
          <p:cNvGrpSpPr/>
          <p:nvPr/>
        </p:nvGrpSpPr>
        <p:grpSpPr>
          <a:xfrm>
            <a:off x="1216480" y="5086946"/>
            <a:ext cx="2975543" cy="526256"/>
            <a:chOff x="1621972" y="5639594"/>
            <a:chExt cx="3967391" cy="701675"/>
          </a:xfrm>
        </p:grpSpPr>
        <p:sp>
          <p:nvSpPr>
            <p:cNvPr id="27" name="TextBox 26"/>
            <p:cNvSpPr txBox="1"/>
            <p:nvPr/>
          </p:nvSpPr>
          <p:spPr>
            <a:xfrm>
              <a:off x="1621972" y="5719354"/>
              <a:ext cx="3214812" cy="492443"/>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Therefore                 and </a:t>
              </a:r>
            </a:p>
          </p:txBody>
        </p:sp>
        <p:graphicFrame>
          <p:nvGraphicFramePr>
            <p:cNvPr id="28" name="Object 27"/>
            <p:cNvGraphicFramePr>
              <a:graphicFrameLocks noChangeAspect="1"/>
            </p:cNvGraphicFramePr>
            <p:nvPr/>
          </p:nvGraphicFramePr>
          <p:xfrm>
            <a:off x="3006725" y="5639594"/>
            <a:ext cx="969963" cy="701675"/>
          </p:xfrm>
          <a:graphic>
            <a:graphicData uri="http://schemas.openxmlformats.org/presentationml/2006/ole">
              <mc:AlternateContent xmlns:mc="http://schemas.openxmlformats.org/markup-compatibility/2006">
                <mc:Choice xmlns:v="urn:schemas-microsoft-com:vml" Requires="v">
                  <p:oleObj name="Equation" r:id="rId14" imgW="609480" imgH="444240" progId="Equation.3">
                    <p:embed/>
                  </p:oleObj>
                </mc:Choice>
                <mc:Fallback>
                  <p:oleObj name="Equation" r:id="rId14" imgW="609480" imgH="444240" progId="Equation.3">
                    <p:embed/>
                    <p:pic>
                      <p:nvPicPr>
                        <p:cNvPr id="28" name="Object 27"/>
                        <p:cNvPicPr/>
                        <p:nvPr/>
                      </p:nvPicPr>
                      <p:blipFill>
                        <a:blip r:embed="rId15"/>
                        <a:stretch>
                          <a:fillRect/>
                        </a:stretch>
                      </p:blipFill>
                      <p:spPr>
                        <a:xfrm>
                          <a:off x="3006725" y="5639594"/>
                          <a:ext cx="969963" cy="701675"/>
                        </a:xfrm>
                        <a:prstGeom prst="rect">
                          <a:avLst/>
                        </a:prstGeom>
                      </p:spPr>
                    </p:pic>
                  </p:oleObj>
                </mc:Fallback>
              </mc:AlternateContent>
            </a:graphicData>
          </a:graphic>
        </p:graphicFrame>
        <p:graphicFrame>
          <p:nvGraphicFramePr>
            <p:cNvPr id="29" name="Object 28"/>
            <p:cNvGraphicFramePr>
              <a:graphicFrameLocks noChangeAspect="1"/>
            </p:cNvGraphicFramePr>
            <p:nvPr/>
          </p:nvGraphicFramePr>
          <p:xfrm>
            <a:off x="4678138" y="5639594"/>
            <a:ext cx="911225" cy="701675"/>
          </p:xfrm>
          <a:graphic>
            <a:graphicData uri="http://schemas.openxmlformats.org/presentationml/2006/ole">
              <mc:AlternateContent xmlns:mc="http://schemas.openxmlformats.org/markup-compatibility/2006">
                <mc:Choice xmlns:v="urn:schemas-microsoft-com:vml" Requires="v">
                  <p:oleObj name="Equation" r:id="rId16" imgW="571320" imgH="444240" progId="Equation.3">
                    <p:embed/>
                  </p:oleObj>
                </mc:Choice>
                <mc:Fallback>
                  <p:oleObj name="Equation" r:id="rId16" imgW="571320" imgH="444240" progId="Equation.3">
                    <p:embed/>
                    <p:pic>
                      <p:nvPicPr>
                        <p:cNvPr id="29" name="Object 28"/>
                        <p:cNvPicPr/>
                        <p:nvPr/>
                      </p:nvPicPr>
                      <p:blipFill>
                        <a:blip r:embed="rId17"/>
                        <a:stretch>
                          <a:fillRect/>
                        </a:stretch>
                      </p:blipFill>
                      <p:spPr>
                        <a:xfrm>
                          <a:off x="4678138" y="5639594"/>
                          <a:ext cx="911225" cy="701675"/>
                        </a:xfrm>
                        <a:prstGeom prst="rect">
                          <a:avLst/>
                        </a:prstGeom>
                      </p:spPr>
                    </p:pic>
                  </p:oleObj>
                </mc:Fallback>
              </mc:AlternateContent>
            </a:graphicData>
          </a:graphic>
        </p:graphicFrame>
      </p:grpSp>
      <p:sp>
        <p:nvSpPr>
          <p:cNvPr id="33" name="&quot;No&quot; Symbol 32"/>
          <p:cNvSpPr/>
          <p:nvPr/>
        </p:nvSpPr>
        <p:spPr>
          <a:xfrm>
            <a:off x="4514851" y="2310493"/>
            <a:ext cx="481693" cy="514350"/>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black"/>
              </a:solidFill>
              <a:latin typeface="Calibri" panose="020F0502020204030204"/>
            </a:endParaRPr>
          </a:p>
        </p:txBody>
      </p:sp>
      <p:sp>
        <p:nvSpPr>
          <p:cNvPr id="34" name="&quot;No&quot; Symbol 33"/>
          <p:cNvSpPr/>
          <p:nvPr/>
        </p:nvSpPr>
        <p:spPr>
          <a:xfrm>
            <a:off x="4008665" y="2813958"/>
            <a:ext cx="481693" cy="514350"/>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black"/>
              </a:solidFill>
              <a:latin typeface="Calibri" panose="020F0502020204030204"/>
            </a:endParaRPr>
          </a:p>
        </p:txBody>
      </p:sp>
      <mc:AlternateContent xmlns:mc="http://schemas.openxmlformats.org/markup-compatibility/2006">
        <mc:Choice xmlns:p14="http://schemas.microsoft.com/office/powerpoint/2010/main" Requires="p14">
          <p:contentPart p14:bwMode="auto" r:id="rId18">
            <p14:nvContentPartPr>
              <p14:cNvPr id="6" name="Ink 5">
                <a:extLst>
                  <a:ext uri="{FF2B5EF4-FFF2-40B4-BE49-F238E27FC236}">
                    <a16:creationId xmlns:a16="http://schemas.microsoft.com/office/drawing/2014/main" id="{C6FB156D-D3C7-1F21-5C84-9633E5B09E76}"/>
                  </a:ext>
                </a:extLst>
              </p14:cNvPr>
              <p14:cNvContentPartPr/>
              <p14:nvPr/>
            </p14:nvContentPartPr>
            <p14:xfrm>
              <a:off x="3892680" y="1276200"/>
              <a:ext cx="5150160" cy="3486600"/>
            </p14:xfrm>
          </p:contentPart>
        </mc:Choice>
        <mc:Fallback>
          <p:pic>
            <p:nvPicPr>
              <p:cNvPr id="6" name="Ink 5">
                <a:extLst>
                  <a:ext uri="{FF2B5EF4-FFF2-40B4-BE49-F238E27FC236}">
                    <a16:creationId xmlns:a16="http://schemas.microsoft.com/office/drawing/2014/main" id="{C6FB156D-D3C7-1F21-5C84-9633E5B09E76}"/>
                  </a:ext>
                </a:extLst>
              </p:cNvPr>
              <p:cNvPicPr/>
              <p:nvPr/>
            </p:nvPicPr>
            <p:blipFill>
              <a:blip r:embed="rId19"/>
              <a:stretch>
                <a:fillRect/>
              </a:stretch>
            </p:blipFill>
            <p:spPr>
              <a:xfrm>
                <a:off x="3883320" y="1266840"/>
                <a:ext cx="5168880" cy="3505320"/>
              </a:xfrm>
              <a:prstGeom prst="rect">
                <a:avLst/>
              </a:prstGeom>
            </p:spPr>
          </p:pic>
        </mc:Fallback>
      </mc:AlternateContent>
    </p:spTree>
    <p:extLst>
      <p:ext uri="{BB962C8B-B14F-4D97-AF65-F5344CB8AC3E}">
        <p14:creationId xmlns:p14="http://schemas.microsoft.com/office/powerpoint/2010/main" val="95771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p:bldP spid="33" grpId="0" animBg="1"/>
      <p:bldP spid="3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0561" y="1352550"/>
            <a:ext cx="1297032" cy="369332"/>
          </a:xfrm>
          <a:prstGeom prst="rect">
            <a:avLst/>
          </a:prstGeom>
          <a:noFill/>
        </p:spPr>
        <p:txBody>
          <a:bodyPr wrap="squar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Therefore</a:t>
            </a:r>
          </a:p>
        </p:txBody>
      </p:sp>
      <p:graphicFrame>
        <p:nvGraphicFramePr>
          <p:cNvPr id="3" name="Object 2"/>
          <p:cNvGraphicFramePr>
            <a:graphicFrameLocks noChangeAspect="1"/>
          </p:cNvGraphicFramePr>
          <p:nvPr/>
        </p:nvGraphicFramePr>
        <p:xfrm>
          <a:off x="972742" y="2418160"/>
          <a:ext cx="1820465" cy="1113234"/>
        </p:xfrm>
        <a:graphic>
          <a:graphicData uri="http://schemas.openxmlformats.org/presentationml/2006/ole">
            <mc:AlternateContent xmlns:mc="http://schemas.openxmlformats.org/markup-compatibility/2006">
              <mc:Choice xmlns:v="urn:schemas-microsoft-com:vml" Requires="v">
                <p:oleObj name="Equation" r:id="rId2" imgW="1523880" imgH="939600" progId="Equation.3">
                  <p:embed/>
                </p:oleObj>
              </mc:Choice>
              <mc:Fallback>
                <p:oleObj name="Equation" r:id="rId2" imgW="1523880" imgH="939600" progId="Equation.3">
                  <p:embed/>
                  <p:pic>
                    <p:nvPicPr>
                      <p:cNvPr id="3" name="Object 2"/>
                      <p:cNvPicPr/>
                      <p:nvPr/>
                    </p:nvPicPr>
                    <p:blipFill>
                      <a:blip r:embed="rId3"/>
                      <a:stretch>
                        <a:fillRect/>
                      </a:stretch>
                    </p:blipFill>
                    <p:spPr>
                      <a:xfrm>
                        <a:off x="972742" y="2418160"/>
                        <a:ext cx="1820465" cy="1113234"/>
                      </a:xfrm>
                      <a:prstGeom prst="rect">
                        <a:avLst/>
                      </a:prstGeom>
                    </p:spPr>
                  </p:pic>
                </p:oleObj>
              </mc:Fallback>
            </mc:AlternateContent>
          </a:graphicData>
        </a:graphic>
      </p:graphicFrame>
      <p:sp>
        <p:nvSpPr>
          <p:cNvPr id="4" name="TextBox 3"/>
          <p:cNvSpPr txBox="1"/>
          <p:nvPr/>
        </p:nvSpPr>
        <p:spPr>
          <a:xfrm>
            <a:off x="3412672" y="1975758"/>
            <a:ext cx="5339443" cy="2862322"/>
          </a:xfrm>
          <a:prstGeom prst="rect">
            <a:avLst/>
          </a:prstGeom>
          <a:noFill/>
        </p:spPr>
        <p:txBody>
          <a:bodyPr wrap="squar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Advantages:</a:t>
            </a:r>
          </a:p>
          <a:p>
            <a:pPr marL="600075" lvl="1" indent="-257175" defTabSz="685800" eaLnBrk="1" fontAlgn="auto" hangingPunct="1">
              <a:spcBef>
                <a:spcPts val="0"/>
              </a:spcBef>
              <a:spcAft>
                <a:spcPts val="0"/>
              </a:spcAft>
              <a:buFont typeface="Arial" panose="020B0604020202020204" pitchFamily="34" charset="0"/>
              <a:buChar char="•"/>
            </a:pPr>
            <a:r>
              <a:rPr lang="en-US" dirty="0">
                <a:solidFill>
                  <a:prstClr val="black"/>
                </a:solidFill>
                <a:latin typeface="Calibri" panose="020F0502020204030204"/>
              </a:rPr>
              <a:t>Matrices are smaller, therefore decreasing LU factorization effort</a:t>
            </a:r>
          </a:p>
          <a:p>
            <a:pPr marL="600075" lvl="1" indent="-257175" defTabSz="685800" eaLnBrk="1" fontAlgn="auto" hangingPunct="1">
              <a:spcBef>
                <a:spcPts val="0"/>
              </a:spcBef>
              <a:spcAft>
                <a:spcPts val="0"/>
              </a:spcAft>
              <a:buFont typeface="Arial" panose="020B0604020202020204" pitchFamily="34" charset="0"/>
              <a:buChar char="•"/>
            </a:pPr>
            <a:r>
              <a:rPr lang="en-US" i="1" dirty="0">
                <a:solidFill>
                  <a:prstClr val="black"/>
                </a:solidFill>
                <a:latin typeface="Times New Roman" panose="02020603050405020304" pitchFamily="18" charset="0"/>
                <a:cs typeface="Times New Roman" panose="02020603050405020304" pitchFamily="18" charset="0"/>
              </a:rPr>
              <a:t>V</a:t>
            </a:r>
            <a:r>
              <a:rPr lang="en-US" dirty="0">
                <a:solidFill>
                  <a:prstClr val="black"/>
                </a:solidFill>
                <a:latin typeface="Calibri" panose="020F0502020204030204"/>
              </a:rPr>
              <a:t> and </a:t>
            </a:r>
            <a:r>
              <a:rPr lang="en-US" i="1" dirty="0">
                <a:solidFill>
                  <a:prstClr val="black"/>
                </a:solidFill>
                <a:latin typeface="Calibri" panose="020F0502020204030204"/>
                <a:sym typeface="Symbol" panose="05050102010706020507" pitchFamily="18" charset="2"/>
              </a:rPr>
              <a:t></a:t>
            </a:r>
            <a:r>
              <a:rPr lang="en-US" dirty="0">
                <a:solidFill>
                  <a:prstClr val="black"/>
                </a:solidFill>
                <a:latin typeface="Calibri" panose="020F0502020204030204"/>
                <a:sym typeface="Symbol" panose="05050102010706020507" pitchFamily="18" charset="2"/>
              </a:rPr>
              <a:t> iterations are performed separately and may converge independently (i.e. different number of iterations)</a:t>
            </a:r>
          </a:p>
          <a:p>
            <a:pPr defTabSz="685800" eaLnBrk="1" fontAlgn="auto" hangingPunct="1">
              <a:spcBef>
                <a:spcPts val="0"/>
              </a:spcBef>
              <a:spcAft>
                <a:spcPts val="0"/>
              </a:spcAft>
            </a:pPr>
            <a:endParaRPr lang="en-US" dirty="0">
              <a:solidFill>
                <a:prstClr val="black"/>
              </a:solidFill>
              <a:latin typeface="Calibri" panose="020F0502020204030204"/>
              <a:sym typeface="Symbol" panose="05050102010706020507" pitchFamily="18" charset="2"/>
            </a:endParaRPr>
          </a:p>
          <a:p>
            <a:pPr defTabSz="685800" eaLnBrk="1" fontAlgn="auto" hangingPunct="1">
              <a:spcBef>
                <a:spcPts val="0"/>
              </a:spcBef>
              <a:spcAft>
                <a:spcPts val="0"/>
              </a:spcAft>
            </a:pPr>
            <a:r>
              <a:rPr lang="en-US" dirty="0">
                <a:solidFill>
                  <a:prstClr val="black"/>
                </a:solidFill>
                <a:latin typeface="Calibri" panose="020F0502020204030204"/>
                <a:sym typeface="Symbol" panose="05050102010706020507" pitchFamily="18" charset="2"/>
              </a:rPr>
              <a:t>Disadvantages:</a:t>
            </a:r>
          </a:p>
          <a:p>
            <a:pPr marL="600075" lvl="1" indent="-257175" defTabSz="685800" eaLnBrk="1" fontAlgn="auto" hangingPunct="1">
              <a:spcBef>
                <a:spcPts val="0"/>
              </a:spcBef>
              <a:spcAft>
                <a:spcPts val="0"/>
              </a:spcAft>
              <a:buFont typeface="Arial" panose="020B0604020202020204" pitchFamily="34" charset="0"/>
              <a:buChar char="•"/>
            </a:pPr>
            <a:r>
              <a:rPr lang="en-US" dirty="0">
                <a:solidFill>
                  <a:prstClr val="black"/>
                </a:solidFill>
                <a:latin typeface="Calibri" panose="020F0502020204030204"/>
                <a:sym typeface="Symbol" panose="05050102010706020507" pitchFamily="18" charset="2"/>
              </a:rPr>
              <a:t>Convergence may be slow if system is not well-conditioned (i.e. zero assumption is not valid)</a:t>
            </a:r>
            <a:endParaRPr lang="en-US" dirty="0">
              <a:solidFill>
                <a:prstClr val="black"/>
              </a:solidFill>
              <a:latin typeface="Calibri" panose="020F0502020204030204"/>
            </a:endParaRPr>
          </a:p>
        </p:txBody>
      </p:sp>
      <p:sp>
        <p:nvSpPr>
          <p:cNvPr id="5" name="TextBox 4"/>
          <p:cNvSpPr txBox="1"/>
          <p:nvPr/>
        </p:nvSpPr>
        <p:spPr>
          <a:xfrm>
            <a:off x="670561" y="5012872"/>
            <a:ext cx="7624355" cy="646331"/>
          </a:xfrm>
          <a:prstGeom prst="rect">
            <a:avLst/>
          </a:prstGeom>
          <a:noFill/>
        </p:spPr>
        <p:txBody>
          <a:bodyPr wrap="squar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Many commercial programs have the option to switch between full and decoupled NR iterations.</a:t>
            </a:r>
          </a:p>
        </p:txBody>
      </p:sp>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E184A23D-D30C-3587-4F99-68CC19CACB73}"/>
                  </a:ext>
                </a:extLst>
              </p14:cNvPr>
              <p14:cNvContentPartPr/>
              <p14:nvPr/>
            </p14:nvContentPartPr>
            <p14:xfrm>
              <a:off x="692280" y="4464000"/>
              <a:ext cx="7639200" cy="1352880"/>
            </p14:xfrm>
          </p:contentPart>
        </mc:Choice>
        <mc:Fallback>
          <p:pic>
            <p:nvPicPr>
              <p:cNvPr id="6" name="Ink 5">
                <a:extLst>
                  <a:ext uri="{FF2B5EF4-FFF2-40B4-BE49-F238E27FC236}">
                    <a16:creationId xmlns:a16="http://schemas.microsoft.com/office/drawing/2014/main" id="{E184A23D-D30C-3587-4F99-68CC19CACB73}"/>
                  </a:ext>
                </a:extLst>
              </p:cNvPr>
              <p:cNvPicPr/>
              <p:nvPr/>
            </p:nvPicPr>
            <p:blipFill>
              <a:blip r:embed="rId5"/>
              <a:stretch>
                <a:fillRect/>
              </a:stretch>
            </p:blipFill>
            <p:spPr>
              <a:xfrm>
                <a:off x="682920" y="4454640"/>
                <a:ext cx="7657920" cy="1371600"/>
              </a:xfrm>
              <a:prstGeom prst="rect">
                <a:avLst/>
              </a:prstGeom>
            </p:spPr>
          </p:pic>
        </mc:Fallback>
      </mc:AlternateContent>
    </p:spTree>
    <p:extLst>
      <p:ext uri="{BB962C8B-B14F-4D97-AF65-F5344CB8AC3E}">
        <p14:creationId xmlns:p14="http://schemas.microsoft.com/office/powerpoint/2010/main" val="6997829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7829" y="1494065"/>
            <a:ext cx="2560957" cy="369332"/>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Revisit previous example:</a:t>
            </a:r>
          </a:p>
        </p:txBody>
      </p:sp>
      <p:graphicFrame>
        <p:nvGraphicFramePr>
          <p:cNvPr id="3" name="Object 2"/>
          <p:cNvGraphicFramePr>
            <a:graphicFrameLocks noChangeAspect="1"/>
          </p:cNvGraphicFramePr>
          <p:nvPr/>
        </p:nvGraphicFramePr>
        <p:xfrm>
          <a:off x="1076152" y="1869282"/>
          <a:ext cx="4818460" cy="1503760"/>
        </p:xfrm>
        <a:graphic>
          <a:graphicData uri="http://schemas.openxmlformats.org/presentationml/2006/ole">
            <mc:AlternateContent xmlns:mc="http://schemas.openxmlformats.org/markup-compatibility/2006">
              <mc:Choice xmlns:v="urn:schemas-microsoft-com:vml" Requires="v">
                <p:oleObj name="Equation" r:id="rId2" imgW="4038480" imgH="1269720" progId="Equation.3">
                  <p:embed/>
                </p:oleObj>
              </mc:Choice>
              <mc:Fallback>
                <p:oleObj name="Equation" r:id="rId2" imgW="4038480" imgH="1269720" progId="Equation.3">
                  <p:embed/>
                  <p:pic>
                    <p:nvPicPr>
                      <p:cNvPr id="3" name="Object 2"/>
                      <p:cNvPicPr/>
                      <p:nvPr/>
                    </p:nvPicPr>
                    <p:blipFill>
                      <a:blip r:embed="rId3"/>
                      <a:stretch>
                        <a:fillRect/>
                      </a:stretch>
                    </p:blipFill>
                    <p:spPr>
                      <a:xfrm>
                        <a:off x="1076152" y="1869282"/>
                        <a:ext cx="4818460" cy="1503760"/>
                      </a:xfrm>
                      <a:prstGeom prst="rect">
                        <a:avLst/>
                      </a:prstGeom>
                    </p:spPr>
                  </p:pic>
                </p:oleObj>
              </mc:Fallback>
            </mc:AlternateContent>
          </a:graphicData>
        </a:graphic>
      </p:graphicFrame>
      <p:sp>
        <p:nvSpPr>
          <p:cNvPr id="4" name="Rounded Rectangle 3"/>
          <p:cNvSpPr/>
          <p:nvPr/>
        </p:nvSpPr>
        <p:spPr>
          <a:xfrm>
            <a:off x="5078186" y="2193509"/>
            <a:ext cx="726622" cy="563336"/>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5" name="Rounded Rectangle 4"/>
          <p:cNvSpPr/>
          <p:nvPr/>
        </p:nvSpPr>
        <p:spPr>
          <a:xfrm>
            <a:off x="3379343" y="2193509"/>
            <a:ext cx="1618542" cy="563336"/>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6" name="Rounded Rectangle 5"/>
          <p:cNvSpPr/>
          <p:nvPr/>
        </p:nvSpPr>
        <p:spPr>
          <a:xfrm>
            <a:off x="5089146" y="2786929"/>
            <a:ext cx="726622" cy="240455"/>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7" name="Rounded Rectangle 6"/>
          <p:cNvSpPr/>
          <p:nvPr/>
        </p:nvSpPr>
        <p:spPr>
          <a:xfrm>
            <a:off x="3390303" y="2786929"/>
            <a:ext cx="1618542" cy="240455"/>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8" name="Freeform 7"/>
          <p:cNvSpPr/>
          <p:nvPr/>
        </p:nvSpPr>
        <p:spPr>
          <a:xfrm>
            <a:off x="4236929" y="1730941"/>
            <a:ext cx="1390389" cy="432148"/>
          </a:xfrm>
          <a:custGeom>
            <a:avLst/>
            <a:gdLst>
              <a:gd name="connsiteX0" fmla="*/ 2192054 w 2192054"/>
              <a:gd name="connsiteY0" fmla="*/ 576197 h 576197"/>
              <a:gd name="connsiteX1" fmla="*/ 1503123 w 2192054"/>
              <a:gd name="connsiteY1" fmla="*/ 0 h 576197"/>
              <a:gd name="connsiteX2" fmla="*/ 0 w 2192054"/>
              <a:gd name="connsiteY2" fmla="*/ 576197 h 576197"/>
            </a:gdLst>
            <a:ahLst/>
            <a:cxnLst>
              <a:cxn ang="0">
                <a:pos x="connsiteX0" y="connsiteY0"/>
              </a:cxn>
              <a:cxn ang="0">
                <a:pos x="connsiteX1" y="connsiteY1"/>
              </a:cxn>
              <a:cxn ang="0">
                <a:pos x="connsiteX2" y="connsiteY2"/>
              </a:cxn>
            </a:cxnLst>
            <a:rect l="l" t="t" r="r" b="b"/>
            <a:pathLst>
              <a:path w="2192054" h="576197">
                <a:moveTo>
                  <a:pt x="2192054" y="576197"/>
                </a:moveTo>
                <a:cubicBezTo>
                  <a:pt x="2030259" y="288098"/>
                  <a:pt x="1868465" y="0"/>
                  <a:pt x="1503123" y="0"/>
                </a:cubicBezTo>
                <a:cubicBezTo>
                  <a:pt x="1137781" y="0"/>
                  <a:pt x="568890" y="288098"/>
                  <a:pt x="0" y="576197"/>
                </a:cubicBezTo>
              </a:path>
            </a:pathLst>
          </a:custGeom>
          <a:noFill/>
          <a:ln w="25400">
            <a:solidFill>
              <a:schemeClr val="accent5">
                <a:lumMod val="50000"/>
              </a:schemeClr>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9" name="TextBox 8"/>
          <p:cNvSpPr txBox="1"/>
          <p:nvPr/>
        </p:nvSpPr>
        <p:spPr>
          <a:xfrm>
            <a:off x="5636713" y="1918831"/>
            <a:ext cx="506870"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This </a:t>
            </a:r>
          </a:p>
        </p:txBody>
      </p:sp>
      <p:sp>
        <p:nvSpPr>
          <p:cNvPr id="11" name="TextBox 10"/>
          <p:cNvSpPr txBox="1"/>
          <p:nvPr/>
        </p:nvSpPr>
        <p:spPr>
          <a:xfrm>
            <a:off x="3457184" y="1599416"/>
            <a:ext cx="1507144"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Is smaller than this</a:t>
            </a:r>
          </a:p>
        </p:txBody>
      </p:sp>
      <p:sp>
        <p:nvSpPr>
          <p:cNvPr id="12" name="TextBox 11"/>
          <p:cNvSpPr txBox="1"/>
          <p:nvPr/>
        </p:nvSpPr>
        <p:spPr>
          <a:xfrm>
            <a:off x="3646640" y="3038344"/>
            <a:ext cx="506870"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This </a:t>
            </a:r>
          </a:p>
        </p:txBody>
      </p:sp>
      <p:sp>
        <p:nvSpPr>
          <p:cNvPr id="13" name="TextBox 12"/>
          <p:cNvSpPr txBox="1"/>
          <p:nvPr/>
        </p:nvSpPr>
        <p:spPr>
          <a:xfrm>
            <a:off x="5685251" y="3113500"/>
            <a:ext cx="1507144"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Is smaller than this</a:t>
            </a:r>
          </a:p>
        </p:txBody>
      </p:sp>
      <p:sp>
        <p:nvSpPr>
          <p:cNvPr id="14" name="Freeform 13"/>
          <p:cNvSpPr/>
          <p:nvPr/>
        </p:nvSpPr>
        <p:spPr>
          <a:xfrm rot="10800000">
            <a:off x="4078788" y="3113501"/>
            <a:ext cx="1390389" cy="186324"/>
          </a:xfrm>
          <a:custGeom>
            <a:avLst/>
            <a:gdLst>
              <a:gd name="connsiteX0" fmla="*/ 2192054 w 2192054"/>
              <a:gd name="connsiteY0" fmla="*/ 576197 h 576197"/>
              <a:gd name="connsiteX1" fmla="*/ 1503123 w 2192054"/>
              <a:gd name="connsiteY1" fmla="*/ 0 h 576197"/>
              <a:gd name="connsiteX2" fmla="*/ 0 w 2192054"/>
              <a:gd name="connsiteY2" fmla="*/ 576197 h 576197"/>
            </a:gdLst>
            <a:ahLst/>
            <a:cxnLst>
              <a:cxn ang="0">
                <a:pos x="connsiteX0" y="connsiteY0"/>
              </a:cxn>
              <a:cxn ang="0">
                <a:pos x="connsiteX1" y="connsiteY1"/>
              </a:cxn>
              <a:cxn ang="0">
                <a:pos x="connsiteX2" y="connsiteY2"/>
              </a:cxn>
            </a:cxnLst>
            <a:rect l="l" t="t" r="r" b="b"/>
            <a:pathLst>
              <a:path w="2192054" h="576197">
                <a:moveTo>
                  <a:pt x="2192054" y="576197"/>
                </a:moveTo>
                <a:cubicBezTo>
                  <a:pt x="2030259" y="288098"/>
                  <a:pt x="1868465" y="0"/>
                  <a:pt x="1503123" y="0"/>
                </a:cubicBezTo>
                <a:cubicBezTo>
                  <a:pt x="1137781" y="0"/>
                  <a:pt x="568890" y="288098"/>
                  <a:pt x="0" y="576197"/>
                </a:cubicBezTo>
              </a:path>
            </a:pathLst>
          </a:custGeom>
          <a:noFill/>
          <a:ln w="25400">
            <a:solidFill>
              <a:schemeClr val="accent5">
                <a:lumMod val="50000"/>
              </a:schemeClr>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graphicFrame>
        <p:nvGraphicFramePr>
          <p:cNvPr id="15" name="Object 14"/>
          <p:cNvGraphicFramePr>
            <a:graphicFrameLocks noChangeAspect="1"/>
          </p:cNvGraphicFramePr>
          <p:nvPr/>
        </p:nvGraphicFramePr>
        <p:xfrm>
          <a:off x="1463448" y="4048976"/>
          <a:ext cx="3226594" cy="571500"/>
        </p:xfrm>
        <a:graphic>
          <a:graphicData uri="http://schemas.openxmlformats.org/presentationml/2006/ole">
            <mc:AlternateContent xmlns:mc="http://schemas.openxmlformats.org/markup-compatibility/2006">
              <mc:Choice xmlns:v="urn:schemas-microsoft-com:vml" Requires="v">
                <p:oleObj name="Equation" r:id="rId4" imgW="2705040" imgH="482400" progId="Equation.3">
                  <p:embed/>
                </p:oleObj>
              </mc:Choice>
              <mc:Fallback>
                <p:oleObj name="Equation" r:id="rId4" imgW="2705040" imgH="482400" progId="Equation.3">
                  <p:embed/>
                  <p:pic>
                    <p:nvPicPr>
                      <p:cNvPr id="15" name="Object 14"/>
                      <p:cNvPicPr/>
                      <p:nvPr/>
                    </p:nvPicPr>
                    <p:blipFill>
                      <a:blip r:embed="rId5"/>
                      <a:stretch>
                        <a:fillRect/>
                      </a:stretch>
                    </p:blipFill>
                    <p:spPr>
                      <a:xfrm>
                        <a:off x="1463448" y="4048976"/>
                        <a:ext cx="3226594" cy="571500"/>
                      </a:xfrm>
                      <a:prstGeom prst="rect">
                        <a:avLst/>
                      </a:prstGeom>
                    </p:spPr>
                  </p:pic>
                </p:oleObj>
              </mc:Fallback>
            </mc:AlternateContent>
          </a:graphicData>
        </a:graphic>
      </p:graphicFrame>
      <p:sp>
        <p:nvSpPr>
          <p:cNvPr id="16" name="TextBox 15"/>
          <p:cNvSpPr txBox="1"/>
          <p:nvPr/>
        </p:nvSpPr>
        <p:spPr>
          <a:xfrm>
            <a:off x="587828" y="3665765"/>
            <a:ext cx="1977080" cy="369332"/>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Separate solutions:</a:t>
            </a:r>
          </a:p>
        </p:txBody>
      </p:sp>
      <p:graphicFrame>
        <p:nvGraphicFramePr>
          <p:cNvPr id="17" name="Object 16"/>
          <p:cNvGraphicFramePr>
            <a:graphicFrameLocks noChangeAspect="1"/>
          </p:cNvGraphicFramePr>
          <p:nvPr/>
        </p:nvGraphicFramePr>
        <p:xfrm>
          <a:off x="1970485" y="4869656"/>
          <a:ext cx="2212181" cy="285750"/>
        </p:xfrm>
        <a:graphic>
          <a:graphicData uri="http://schemas.openxmlformats.org/presentationml/2006/ole">
            <mc:AlternateContent xmlns:mc="http://schemas.openxmlformats.org/markup-compatibility/2006">
              <mc:Choice xmlns:v="urn:schemas-microsoft-com:vml" Requires="v">
                <p:oleObj name="Equation" r:id="rId6" imgW="1854000" imgH="241200" progId="Equation.3">
                  <p:embed/>
                </p:oleObj>
              </mc:Choice>
              <mc:Fallback>
                <p:oleObj name="Equation" r:id="rId6" imgW="1854000" imgH="241200" progId="Equation.3">
                  <p:embed/>
                  <p:pic>
                    <p:nvPicPr>
                      <p:cNvPr id="17" name="Object 16"/>
                      <p:cNvPicPr/>
                      <p:nvPr/>
                    </p:nvPicPr>
                    <p:blipFill>
                      <a:blip r:embed="rId7"/>
                      <a:stretch>
                        <a:fillRect/>
                      </a:stretch>
                    </p:blipFill>
                    <p:spPr>
                      <a:xfrm>
                        <a:off x="1970485" y="4869656"/>
                        <a:ext cx="2212181" cy="285750"/>
                      </a:xfrm>
                      <a:prstGeom prst="rect">
                        <a:avLst/>
                      </a:prstGeom>
                    </p:spPr>
                  </p:pic>
                </p:oleObj>
              </mc:Fallback>
            </mc:AlternateContent>
          </a:graphicData>
        </a:graphic>
      </p:graphicFrame>
      <p:graphicFrame>
        <p:nvGraphicFramePr>
          <p:cNvPr id="18" name="Object 17"/>
          <p:cNvGraphicFramePr>
            <a:graphicFrameLocks noChangeAspect="1"/>
          </p:cNvGraphicFramePr>
          <p:nvPr/>
        </p:nvGraphicFramePr>
        <p:xfrm>
          <a:off x="6134101" y="4356497"/>
          <a:ext cx="1364456" cy="871538"/>
        </p:xfrm>
        <a:graphic>
          <a:graphicData uri="http://schemas.openxmlformats.org/presentationml/2006/ole">
            <mc:AlternateContent xmlns:mc="http://schemas.openxmlformats.org/markup-compatibility/2006">
              <mc:Choice xmlns:v="urn:schemas-microsoft-com:vml" Requires="v">
                <p:oleObj name="Equation" r:id="rId8" imgW="1143000" imgH="736560" progId="Equation.3">
                  <p:embed/>
                </p:oleObj>
              </mc:Choice>
              <mc:Fallback>
                <p:oleObj name="Equation" r:id="rId8" imgW="1143000" imgH="736560" progId="Equation.3">
                  <p:embed/>
                  <p:pic>
                    <p:nvPicPr>
                      <p:cNvPr id="18" name="Object 17"/>
                      <p:cNvPicPr/>
                      <p:nvPr/>
                    </p:nvPicPr>
                    <p:blipFill>
                      <a:blip r:embed="rId9"/>
                      <a:stretch>
                        <a:fillRect/>
                      </a:stretch>
                    </p:blipFill>
                    <p:spPr>
                      <a:xfrm>
                        <a:off x="6134101" y="4356497"/>
                        <a:ext cx="1364456" cy="871538"/>
                      </a:xfrm>
                      <a:prstGeom prst="rect">
                        <a:avLst/>
                      </a:prstGeom>
                    </p:spPr>
                  </p:pic>
                </p:oleObj>
              </mc:Fallback>
            </mc:AlternateContent>
          </a:graphicData>
        </a:graphic>
      </p:graphicFrame>
      <p:sp>
        <p:nvSpPr>
          <p:cNvPr id="19" name="Right Arrow 18"/>
          <p:cNvSpPr/>
          <p:nvPr/>
        </p:nvSpPr>
        <p:spPr>
          <a:xfrm>
            <a:off x="4718957" y="4718958"/>
            <a:ext cx="1183821" cy="1469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20" name="TextBox 19"/>
          <p:cNvSpPr txBox="1"/>
          <p:nvPr/>
        </p:nvSpPr>
        <p:spPr>
          <a:xfrm>
            <a:off x="6433458" y="5331280"/>
            <a:ext cx="2234779" cy="507831"/>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Very close to full NR!</a:t>
            </a:r>
          </a:p>
          <a:p>
            <a:pPr defTabSz="685800" eaLnBrk="1" fontAlgn="auto" hangingPunct="1">
              <a:spcBef>
                <a:spcPts val="0"/>
              </a:spcBef>
              <a:spcAft>
                <a:spcPts val="0"/>
              </a:spcAft>
            </a:pPr>
            <a:r>
              <a:rPr lang="en-US" sz="1350" dirty="0">
                <a:solidFill>
                  <a:prstClr val="black"/>
                </a:solidFill>
                <a:latin typeface="Calibri" panose="020F0502020204030204"/>
              </a:rPr>
              <a:t>Continue until convergence…</a:t>
            </a:r>
          </a:p>
        </p:txBody>
      </p:sp>
      <mc:AlternateContent xmlns:mc="http://schemas.openxmlformats.org/markup-compatibility/2006">
        <mc:Choice xmlns:p14="http://schemas.microsoft.com/office/powerpoint/2010/main" Requires="p14">
          <p:contentPart p14:bwMode="auto" r:id="rId10">
            <p14:nvContentPartPr>
              <p14:cNvPr id="10" name="Ink 9">
                <a:extLst>
                  <a:ext uri="{FF2B5EF4-FFF2-40B4-BE49-F238E27FC236}">
                    <a16:creationId xmlns:a16="http://schemas.microsoft.com/office/drawing/2014/main" id="{38F860C8-87B5-9B85-8468-A2AE39EB1EBE}"/>
                  </a:ext>
                </a:extLst>
              </p14:cNvPr>
              <p14:cNvContentPartPr/>
              <p14:nvPr/>
            </p14:nvContentPartPr>
            <p14:xfrm>
              <a:off x="1390680" y="1860480"/>
              <a:ext cx="1733760" cy="1460880"/>
            </p14:xfrm>
          </p:contentPart>
        </mc:Choice>
        <mc:Fallback>
          <p:pic>
            <p:nvPicPr>
              <p:cNvPr id="10" name="Ink 9">
                <a:extLst>
                  <a:ext uri="{FF2B5EF4-FFF2-40B4-BE49-F238E27FC236}">
                    <a16:creationId xmlns:a16="http://schemas.microsoft.com/office/drawing/2014/main" id="{38F860C8-87B5-9B85-8468-A2AE39EB1EBE}"/>
                  </a:ext>
                </a:extLst>
              </p:cNvPr>
              <p:cNvPicPr/>
              <p:nvPr/>
            </p:nvPicPr>
            <p:blipFill>
              <a:blip r:embed="rId11"/>
              <a:stretch>
                <a:fillRect/>
              </a:stretch>
            </p:blipFill>
            <p:spPr>
              <a:xfrm>
                <a:off x="1381320" y="1851120"/>
                <a:ext cx="1752480" cy="1479600"/>
              </a:xfrm>
              <a:prstGeom prst="rect">
                <a:avLst/>
              </a:prstGeom>
            </p:spPr>
          </p:pic>
        </mc:Fallback>
      </mc:AlternateContent>
    </p:spTree>
    <p:extLst>
      <p:ext uri="{BB962C8B-B14F-4D97-AF65-F5344CB8AC3E}">
        <p14:creationId xmlns:p14="http://schemas.microsoft.com/office/powerpoint/2010/main" val="1335157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4"/>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5"/>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7"/>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3"/>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6"/>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4"/>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9" grpId="0"/>
      <p:bldP spid="9" grpId="1"/>
      <p:bldP spid="11" grpId="0"/>
      <p:bldP spid="11" grpId="1"/>
      <p:bldP spid="12" grpId="0"/>
      <p:bldP spid="12" grpId="1"/>
      <p:bldP spid="13" grpId="0"/>
      <p:bldP spid="13" grpId="1"/>
      <p:bldP spid="14" grpId="0" animBg="1"/>
      <p:bldP spid="14" grpId="1" animBg="1"/>
      <p:bldP spid="16" grpId="0"/>
      <p:bldP spid="19" grpId="0" animBg="1"/>
      <p:bldP spid="2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0334" y="1373717"/>
            <a:ext cx="2765565"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pPr defTabSz="685800" eaLnBrk="1" fontAlgn="auto" hangingPunct="1">
              <a:spcBef>
                <a:spcPts val="0"/>
              </a:spcBef>
              <a:spcAft>
                <a:spcPts val="0"/>
              </a:spcAft>
            </a:pPr>
            <a:r>
              <a:rPr lang="en-US" dirty="0">
                <a:solidFill>
                  <a:prstClr val="white"/>
                </a:solidFill>
                <a:latin typeface="Calibri" panose="020F0502020204030204"/>
              </a:rPr>
              <a:t>Fast Decoupled Power Flow</a:t>
            </a:r>
            <a:endParaRPr lang="en-US" dirty="0">
              <a:solidFill>
                <a:prstClr val="white"/>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653143" y="2171700"/>
            <a:ext cx="8150815" cy="2308324"/>
          </a:xfrm>
          <a:prstGeom prst="rect">
            <a:avLst/>
          </a:prstGeom>
          <a:noFill/>
        </p:spPr>
        <p:txBody>
          <a:bodyPr wrap="squar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In the previous decoupled power flow, the Jacobian was updated at every iteration.  If the Jacobian is held constant at every iteration, the method is known as the “Very Dishonest Newton’s Method.”  This method still requires at least one Jacobian evaluation.</a:t>
            </a:r>
          </a:p>
          <a:p>
            <a:pPr defTabSz="685800" eaLnBrk="1" fontAlgn="auto" hangingPunct="1">
              <a:spcBef>
                <a:spcPts val="0"/>
              </a:spcBef>
              <a:spcAft>
                <a:spcPts val="0"/>
              </a:spcAft>
            </a:pPr>
            <a:endParaRPr lang="en-US" dirty="0">
              <a:solidFill>
                <a:prstClr val="black"/>
              </a:solidFill>
              <a:latin typeface="Calibri" panose="020F0502020204030204"/>
            </a:endParaRPr>
          </a:p>
          <a:p>
            <a:pPr defTabSz="685800" eaLnBrk="1" fontAlgn="auto" hangingPunct="1">
              <a:spcBef>
                <a:spcPts val="0"/>
              </a:spcBef>
              <a:spcAft>
                <a:spcPts val="0"/>
              </a:spcAft>
            </a:pPr>
            <a:r>
              <a:rPr lang="en-US" dirty="0">
                <a:solidFill>
                  <a:prstClr val="black"/>
                </a:solidFill>
                <a:latin typeface="Calibri" panose="020F0502020204030204"/>
              </a:rPr>
              <a:t>However, another approach in which the Jacobian is a constant matrix is called the fast decoupled power flow.  In this case, the Jacobian is approximated based on the line parameters.</a:t>
            </a:r>
          </a:p>
        </p:txBody>
      </p:sp>
      <p:graphicFrame>
        <p:nvGraphicFramePr>
          <p:cNvPr id="4" name="Object 3"/>
          <p:cNvGraphicFramePr>
            <a:graphicFrameLocks noChangeAspect="1"/>
          </p:cNvGraphicFramePr>
          <p:nvPr/>
        </p:nvGraphicFramePr>
        <p:xfrm>
          <a:off x="2617233" y="4406027"/>
          <a:ext cx="1545431" cy="1143000"/>
        </p:xfrm>
        <a:graphic>
          <a:graphicData uri="http://schemas.openxmlformats.org/presentationml/2006/ole">
            <mc:AlternateContent xmlns:mc="http://schemas.openxmlformats.org/markup-compatibility/2006">
              <mc:Choice xmlns:v="urn:schemas-microsoft-com:vml" Requires="v">
                <p:oleObj name="Equation" r:id="rId2" imgW="1295280" imgH="965160" progId="Equation.3">
                  <p:embed/>
                </p:oleObj>
              </mc:Choice>
              <mc:Fallback>
                <p:oleObj name="Equation" r:id="rId2" imgW="1295280" imgH="965160" progId="Equation.3">
                  <p:embed/>
                  <p:pic>
                    <p:nvPicPr>
                      <p:cNvPr id="4" name="Object 3"/>
                      <p:cNvPicPr/>
                      <p:nvPr/>
                    </p:nvPicPr>
                    <p:blipFill>
                      <a:blip r:embed="rId3"/>
                      <a:stretch>
                        <a:fillRect/>
                      </a:stretch>
                    </p:blipFill>
                    <p:spPr>
                      <a:xfrm>
                        <a:off x="2617233" y="4406027"/>
                        <a:ext cx="1545431" cy="1143000"/>
                      </a:xfrm>
                      <a:prstGeom prst="rect">
                        <a:avLst/>
                      </a:prstGeom>
                    </p:spPr>
                  </p:pic>
                </p:oleObj>
              </mc:Fallback>
            </mc:AlternateContent>
          </a:graphicData>
        </a:graphic>
      </p:graphicFrame>
      <p:sp>
        <p:nvSpPr>
          <p:cNvPr id="5" name="TextBox 4"/>
          <p:cNvSpPr txBox="1"/>
          <p:nvPr/>
        </p:nvSpPr>
        <p:spPr>
          <a:xfrm>
            <a:off x="4551998" y="4809173"/>
            <a:ext cx="3737883" cy="715581"/>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Variations include the XB, BX, XX, and BB methods.</a:t>
            </a:r>
          </a:p>
          <a:p>
            <a:pPr defTabSz="685800" eaLnBrk="1" fontAlgn="auto" hangingPunct="1">
              <a:spcBef>
                <a:spcPts val="0"/>
              </a:spcBef>
              <a:spcAft>
                <a:spcPts val="0"/>
              </a:spcAft>
            </a:pPr>
            <a:endParaRPr lang="en-US" sz="1350" dirty="0">
              <a:solidFill>
                <a:prstClr val="black"/>
              </a:solidFill>
              <a:latin typeface="Calibri" panose="020F0502020204030204"/>
            </a:endParaRPr>
          </a:p>
          <a:p>
            <a:pPr defTabSz="685800" eaLnBrk="1" fontAlgn="auto" hangingPunct="1">
              <a:spcBef>
                <a:spcPts val="0"/>
              </a:spcBef>
              <a:spcAft>
                <a:spcPts val="0"/>
              </a:spcAft>
            </a:pPr>
            <a:r>
              <a:rPr lang="en-US" sz="1350" dirty="0">
                <a:solidFill>
                  <a:prstClr val="black"/>
                </a:solidFill>
                <a:latin typeface="Calibri" panose="020F0502020204030204"/>
              </a:rPr>
              <a:t>The XB and BX are the most common.</a:t>
            </a:r>
          </a:p>
        </p:txBody>
      </p:sp>
    </p:spTree>
    <p:extLst>
      <p:ext uri="{BB962C8B-B14F-4D97-AF65-F5344CB8AC3E}">
        <p14:creationId xmlns:p14="http://schemas.microsoft.com/office/powerpoint/2010/main" val="7562829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00101" y="1453243"/>
            <a:ext cx="1225207" cy="369332"/>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XB version:</a:t>
            </a:r>
          </a:p>
        </p:txBody>
      </p:sp>
      <p:graphicFrame>
        <p:nvGraphicFramePr>
          <p:cNvPr id="7" name="Object 6"/>
          <p:cNvGraphicFramePr>
            <a:graphicFrameLocks noChangeAspect="1"/>
          </p:cNvGraphicFramePr>
          <p:nvPr/>
        </p:nvGraphicFramePr>
        <p:xfrm>
          <a:off x="1581151" y="1982392"/>
          <a:ext cx="954881" cy="992981"/>
        </p:xfrm>
        <a:graphic>
          <a:graphicData uri="http://schemas.openxmlformats.org/presentationml/2006/ole">
            <mc:AlternateContent xmlns:mc="http://schemas.openxmlformats.org/markup-compatibility/2006">
              <mc:Choice xmlns:v="urn:schemas-microsoft-com:vml" Requires="v">
                <p:oleObj name="Equation" r:id="rId2" imgW="799920" imgH="838080" progId="Equation.3">
                  <p:embed/>
                </p:oleObj>
              </mc:Choice>
              <mc:Fallback>
                <p:oleObj name="Equation" r:id="rId2" imgW="799920" imgH="838080" progId="Equation.3">
                  <p:embed/>
                  <p:pic>
                    <p:nvPicPr>
                      <p:cNvPr id="7" name="Object 6"/>
                      <p:cNvPicPr/>
                      <p:nvPr/>
                    </p:nvPicPr>
                    <p:blipFill>
                      <a:blip r:embed="rId3"/>
                      <a:stretch>
                        <a:fillRect/>
                      </a:stretch>
                    </p:blipFill>
                    <p:spPr>
                      <a:xfrm>
                        <a:off x="1581151" y="1982392"/>
                        <a:ext cx="954881" cy="992981"/>
                      </a:xfrm>
                      <a:prstGeom prst="rect">
                        <a:avLst/>
                      </a:prstGeom>
                    </p:spPr>
                  </p:pic>
                </p:oleObj>
              </mc:Fallback>
            </mc:AlternateContent>
          </a:graphicData>
        </a:graphic>
      </p:graphicFrame>
      <p:grpSp>
        <p:nvGrpSpPr>
          <p:cNvPr id="4" name="Group 3"/>
          <p:cNvGrpSpPr/>
          <p:nvPr/>
        </p:nvGrpSpPr>
        <p:grpSpPr>
          <a:xfrm>
            <a:off x="2729346" y="2057153"/>
            <a:ext cx="63335" cy="767443"/>
            <a:chOff x="9176657" y="1328057"/>
            <a:chExt cx="131317" cy="1524001"/>
          </a:xfrm>
        </p:grpSpPr>
        <p:sp>
          <p:nvSpPr>
            <p:cNvPr id="5" name="Freeform 4"/>
            <p:cNvSpPr/>
            <p:nvPr/>
          </p:nvSpPr>
          <p:spPr>
            <a:xfrm>
              <a:off x="9176657" y="1328057"/>
              <a:ext cx="131317" cy="762000"/>
            </a:xfrm>
            <a:custGeom>
              <a:avLst/>
              <a:gdLst>
                <a:gd name="connsiteX0" fmla="*/ 0 w 131317"/>
                <a:gd name="connsiteY0" fmla="*/ 0 h 762000"/>
                <a:gd name="connsiteX1" fmla="*/ 130628 w 131317"/>
                <a:gd name="connsiteY1" fmla="*/ 108857 h 762000"/>
                <a:gd name="connsiteX2" fmla="*/ 54428 w 131317"/>
                <a:gd name="connsiteY2" fmla="*/ 598714 h 762000"/>
                <a:gd name="connsiteX3" fmla="*/ 119743 w 131317"/>
                <a:gd name="connsiteY3" fmla="*/ 762000 h 762000"/>
              </a:gdLst>
              <a:ahLst/>
              <a:cxnLst>
                <a:cxn ang="0">
                  <a:pos x="connsiteX0" y="connsiteY0"/>
                </a:cxn>
                <a:cxn ang="0">
                  <a:pos x="connsiteX1" y="connsiteY1"/>
                </a:cxn>
                <a:cxn ang="0">
                  <a:pos x="connsiteX2" y="connsiteY2"/>
                </a:cxn>
                <a:cxn ang="0">
                  <a:pos x="connsiteX3" y="connsiteY3"/>
                </a:cxn>
              </a:cxnLst>
              <a:rect l="l" t="t" r="r" b="b"/>
              <a:pathLst>
                <a:path w="131317" h="762000">
                  <a:moveTo>
                    <a:pt x="0" y="0"/>
                  </a:moveTo>
                  <a:cubicBezTo>
                    <a:pt x="60778" y="4535"/>
                    <a:pt x="121557" y="9071"/>
                    <a:pt x="130628" y="108857"/>
                  </a:cubicBezTo>
                  <a:cubicBezTo>
                    <a:pt x="139699" y="208643"/>
                    <a:pt x="56242" y="489857"/>
                    <a:pt x="54428" y="598714"/>
                  </a:cubicBezTo>
                  <a:cubicBezTo>
                    <a:pt x="52614" y="707571"/>
                    <a:pt x="86178" y="734785"/>
                    <a:pt x="119743" y="762000"/>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8" name="Freeform 7"/>
            <p:cNvSpPr/>
            <p:nvPr/>
          </p:nvSpPr>
          <p:spPr>
            <a:xfrm flipV="1">
              <a:off x="9176657" y="2090058"/>
              <a:ext cx="131317" cy="762000"/>
            </a:xfrm>
            <a:custGeom>
              <a:avLst/>
              <a:gdLst>
                <a:gd name="connsiteX0" fmla="*/ 0 w 131317"/>
                <a:gd name="connsiteY0" fmla="*/ 0 h 762000"/>
                <a:gd name="connsiteX1" fmla="*/ 130628 w 131317"/>
                <a:gd name="connsiteY1" fmla="*/ 108857 h 762000"/>
                <a:gd name="connsiteX2" fmla="*/ 54428 w 131317"/>
                <a:gd name="connsiteY2" fmla="*/ 598714 h 762000"/>
                <a:gd name="connsiteX3" fmla="*/ 119743 w 131317"/>
                <a:gd name="connsiteY3" fmla="*/ 762000 h 762000"/>
              </a:gdLst>
              <a:ahLst/>
              <a:cxnLst>
                <a:cxn ang="0">
                  <a:pos x="connsiteX0" y="connsiteY0"/>
                </a:cxn>
                <a:cxn ang="0">
                  <a:pos x="connsiteX1" y="connsiteY1"/>
                </a:cxn>
                <a:cxn ang="0">
                  <a:pos x="connsiteX2" y="connsiteY2"/>
                </a:cxn>
                <a:cxn ang="0">
                  <a:pos x="connsiteX3" y="connsiteY3"/>
                </a:cxn>
              </a:cxnLst>
              <a:rect l="l" t="t" r="r" b="b"/>
              <a:pathLst>
                <a:path w="131317" h="762000">
                  <a:moveTo>
                    <a:pt x="0" y="0"/>
                  </a:moveTo>
                  <a:cubicBezTo>
                    <a:pt x="60778" y="4535"/>
                    <a:pt x="121557" y="9071"/>
                    <a:pt x="130628" y="108857"/>
                  </a:cubicBezTo>
                  <a:cubicBezTo>
                    <a:pt x="139699" y="208643"/>
                    <a:pt x="56242" y="489857"/>
                    <a:pt x="54428" y="598714"/>
                  </a:cubicBezTo>
                  <a:cubicBezTo>
                    <a:pt x="52614" y="707571"/>
                    <a:pt x="86178" y="734785"/>
                    <a:pt x="119743" y="762000"/>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grpSp>
      <p:sp>
        <p:nvSpPr>
          <p:cNvPr id="2" name="TextBox 1"/>
          <p:cNvSpPr txBox="1"/>
          <p:nvPr/>
        </p:nvSpPr>
        <p:spPr>
          <a:xfrm>
            <a:off x="3214254" y="2436668"/>
            <a:ext cx="1452770"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Approximation to </a:t>
            </a:r>
          </a:p>
        </p:txBody>
      </p:sp>
      <p:graphicFrame>
        <p:nvGraphicFramePr>
          <p:cNvPr id="9" name="Object 8"/>
          <p:cNvGraphicFramePr>
            <a:graphicFrameLocks noChangeAspect="1"/>
          </p:cNvGraphicFramePr>
          <p:nvPr/>
        </p:nvGraphicFramePr>
        <p:xfrm>
          <a:off x="4690955" y="2309489"/>
          <a:ext cx="560784" cy="511969"/>
        </p:xfrm>
        <a:graphic>
          <a:graphicData uri="http://schemas.openxmlformats.org/presentationml/2006/ole">
            <mc:AlternateContent xmlns:mc="http://schemas.openxmlformats.org/markup-compatibility/2006">
              <mc:Choice xmlns:v="urn:schemas-microsoft-com:vml" Requires="v">
                <p:oleObj name="Equation" r:id="rId4" imgW="469800" imgH="431640" progId="Equation.3">
                  <p:embed/>
                </p:oleObj>
              </mc:Choice>
              <mc:Fallback>
                <p:oleObj name="Equation" r:id="rId4" imgW="469800" imgH="431640" progId="Equation.3">
                  <p:embed/>
                  <p:pic>
                    <p:nvPicPr>
                      <p:cNvPr id="9" name="Object 8"/>
                      <p:cNvPicPr/>
                      <p:nvPr/>
                    </p:nvPicPr>
                    <p:blipFill>
                      <a:blip r:embed="rId5"/>
                      <a:stretch>
                        <a:fillRect/>
                      </a:stretch>
                    </p:blipFill>
                    <p:spPr>
                      <a:xfrm>
                        <a:off x="4690955" y="2309489"/>
                        <a:ext cx="560784" cy="511969"/>
                      </a:xfrm>
                      <a:prstGeom prst="rect">
                        <a:avLst/>
                      </a:prstGeom>
                    </p:spPr>
                  </p:pic>
                </p:oleObj>
              </mc:Fallback>
            </mc:AlternateContent>
          </a:graphicData>
        </a:graphic>
      </p:graphicFrame>
      <p:graphicFrame>
        <p:nvGraphicFramePr>
          <p:cNvPr id="10" name="Object 9"/>
          <p:cNvGraphicFramePr>
            <a:graphicFrameLocks noChangeAspect="1"/>
          </p:cNvGraphicFramePr>
          <p:nvPr/>
        </p:nvGraphicFramePr>
        <p:xfrm>
          <a:off x="4597220" y="3781642"/>
          <a:ext cx="576263" cy="511969"/>
        </p:xfrm>
        <a:graphic>
          <a:graphicData uri="http://schemas.openxmlformats.org/presentationml/2006/ole">
            <mc:AlternateContent xmlns:mc="http://schemas.openxmlformats.org/markup-compatibility/2006">
              <mc:Choice xmlns:v="urn:schemas-microsoft-com:vml" Requires="v">
                <p:oleObj name="Equation" r:id="rId6" imgW="482400" imgH="431640" progId="Equation.3">
                  <p:embed/>
                </p:oleObj>
              </mc:Choice>
              <mc:Fallback>
                <p:oleObj name="Equation" r:id="rId6" imgW="482400" imgH="431640" progId="Equation.3">
                  <p:embed/>
                  <p:pic>
                    <p:nvPicPr>
                      <p:cNvPr id="10" name="Object 9"/>
                      <p:cNvPicPr/>
                      <p:nvPr/>
                    </p:nvPicPr>
                    <p:blipFill>
                      <a:blip r:embed="rId7"/>
                      <a:stretch>
                        <a:fillRect/>
                      </a:stretch>
                    </p:blipFill>
                    <p:spPr>
                      <a:xfrm>
                        <a:off x="4597220" y="3781642"/>
                        <a:ext cx="576263" cy="511969"/>
                      </a:xfrm>
                      <a:prstGeom prst="rect">
                        <a:avLst/>
                      </a:prstGeom>
                    </p:spPr>
                  </p:pic>
                </p:oleObj>
              </mc:Fallback>
            </mc:AlternateContent>
          </a:graphicData>
        </a:graphic>
      </p:graphicFrame>
      <p:graphicFrame>
        <p:nvGraphicFramePr>
          <p:cNvPr id="11" name="Object 10"/>
          <p:cNvGraphicFramePr>
            <a:graphicFrameLocks noChangeAspect="1"/>
          </p:cNvGraphicFramePr>
          <p:nvPr/>
        </p:nvGraphicFramePr>
        <p:xfrm>
          <a:off x="1420416" y="3709988"/>
          <a:ext cx="1257300" cy="722710"/>
        </p:xfrm>
        <a:graphic>
          <a:graphicData uri="http://schemas.openxmlformats.org/presentationml/2006/ole">
            <mc:AlternateContent xmlns:mc="http://schemas.openxmlformats.org/markup-compatibility/2006">
              <mc:Choice xmlns:v="urn:schemas-microsoft-com:vml" Requires="v">
                <p:oleObj name="Equation" r:id="rId8" imgW="1054080" imgH="609480" progId="Equation.3">
                  <p:embed/>
                </p:oleObj>
              </mc:Choice>
              <mc:Fallback>
                <p:oleObj name="Equation" r:id="rId8" imgW="1054080" imgH="609480" progId="Equation.3">
                  <p:embed/>
                  <p:pic>
                    <p:nvPicPr>
                      <p:cNvPr id="11" name="Object 10"/>
                      <p:cNvPicPr/>
                      <p:nvPr/>
                    </p:nvPicPr>
                    <p:blipFill>
                      <a:blip r:embed="rId9"/>
                      <a:stretch>
                        <a:fillRect/>
                      </a:stretch>
                    </p:blipFill>
                    <p:spPr>
                      <a:xfrm>
                        <a:off x="1420416" y="3709988"/>
                        <a:ext cx="1257300" cy="722710"/>
                      </a:xfrm>
                      <a:prstGeom prst="rect">
                        <a:avLst/>
                      </a:prstGeom>
                    </p:spPr>
                  </p:pic>
                </p:oleObj>
              </mc:Fallback>
            </mc:AlternateContent>
          </a:graphicData>
        </a:graphic>
      </p:graphicFrame>
      <p:sp>
        <p:nvSpPr>
          <p:cNvPr id="14" name="TextBox 13"/>
          <p:cNvSpPr txBox="1"/>
          <p:nvPr/>
        </p:nvSpPr>
        <p:spPr>
          <a:xfrm>
            <a:off x="3214254" y="3895849"/>
            <a:ext cx="1452770"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Approximation to </a:t>
            </a:r>
          </a:p>
        </p:txBody>
      </p:sp>
      <p:grpSp>
        <p:nvGrpSpPr>
          <p:cNvPr id="16" name="Group 15"/>
          <p:cNvGrpSpPr/>
          <p:nvPr/>
        </p:nvGrpSpPr>
        <p:grpSpPr>
          <a:xfrm>
            <a:off x="2772394" y="3676650"/>
            <a:ext cx="63335" cy="767443"/>
            <a:chOff x="9176657" y="1328057"/>
            <a:chExt cx="131317" cy="1524001"/>
          </a:xfrm>
        </p:grpSpPr>
        <p:sp>
          <p:nvSpPr>
            <p:cNvPr id="17" name="Freeform 16"/>
            <p:cNvSpPr/>
            <p:nvPr/>
          </p:nvSpPr>
          <p:spPr>
            <a:xfrm>
              <a:off x="9176657" y="1328057"/>
              <a:ext cx="131317" cy="762000"/>
            </a:xfrm>
            <a:custGeom>
              <a:avLst/>
              <a:gdLst>
                <a:gd name="connsiteX0" fmla="*/ 0 w 131317"/>
                <a:gd name="connsiteY0" fmla="*/ 0 h 762000"/>
                <a:gd name="connsiteX1" fmla="*/ 130628 w 131317"/>
                <a:gd name="connsiteY1" fmla="*/ 108857 h 762000"/>
                <a:gd name="connsiteX2" fmla="*/ 54428 w 131317"/>
                <a:gd name="connsiteY2" fmla="*/ 598714 h 762000"/>
                <a:gd name="connsiteX3" fmla="*/ 119743 w 131317"/>
                <a:gd name="connsiteY3" fmla="*/ 762000 h 762000"/>
              </a:gdLst>
              <a:ahLst/>
              <a:cxnLst>
                <a:cxn ang="0">
                  <a:pos x="connsiteX0" y="connsiteY0"/>
                </a:cxn>
                <a:cxn ang="0">
                  <a:pos x="connsiteX1" y="connsiteY1"/>
                </a:cxn>
                <a:cxn ang="0">
                  <a:pos x="connsiteX2" y="connsiteY2"/>
                </a:cxn>
                <a:cxn ang="0">
                  <a:pos x="connsiteX3" y="connsiteY3"/>
                </a:cxn>
              </a:cxnLst>
              <a:rect l="l" t="t" r="r" b="b"/>
              <a:pathLst>
                <a:path w="131317" h="762000">
                  <a:moveTo>
                    <a:pt x="0" y="0"/>
                  </a:moveTo>
                  <a:cubicBezTo>
                    <a:pt x="60778" y="4535"/>
                    <a:pt x="121557" y="9071"/>
                    <a:pt x="130628" y="108857"/>
                  </a:cubicBezTo>
                  <a:cubicBezTo>
                    <a:pt x="139699" y="208643"/>
                    <a:pt x="56242" y="489857"/>
                    <a:pt x="54428" y="598714"/>
                  </a:cubicBezTo>
                  <a:cubicBezTo>
                    <a:pt x="52614" y="707571"/>
                    <a:pt x="86178" y="734785"/>
                    <a:pt x="119743" y="762000"/>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18" name="Freeform 17"/>
            <p:cNvSpPr/>
            <p:nvPr/>
          </p:nvSpPr>
          <p:spPr>
            <a:xfrm flipV="1">
              <a:off x="9176657" y="2090058"/>
              <a:ext cx="131317" cy="762000"/>
            </a:xfrm>
            <a:custGeom>
              <a:avLst/>
              <a:gdLst>
                <a:gd name="connsiteX0" fmla="*/ 0 w 131317"/>
                <a:gd name="connsiteY0" fmla="*/ 0 h 762000"/>
                <a:gd name="connsiteX1" fmla="*/ 130628 w 131317"/>
                <a:gd name="connsiteY1" fmla="*/ 108857 h 762000"/>
                <a:gd name="connsiteX2" fmla="*/ 54428 w 131317"/>
                <a:gd name="connsiteY2" fmla="*/ 598714 h 762000"/>
                <a:gd name="connsiteX3" fmla="*/ 119743 w 131317"/>
                <a:gd name="connsiteY3" fmla="*/ 762000 h 762000"/>
              </a:gdLst>
              <a:ahLst/>
              <a:cxnLst>
                <a:cxn ang="0">
                  <a:pos x="connsiteX0" y="connsiteY0"/>
                </a:cxn>
                <a:cxn ang="0">
                  <a:pos x="connsiteX1" y="connsiteY1"/>
                </a:cxn>
                <a:cxn ang="0">
                  <a:pos x="connsiteX2" y="connsiteY2"/>
                </a:cxn>
                <a:cxn ang="0">
                  <a:pos x="connsiteX3" y="connsiteY3"/>
                </a:cxn>
              </a:cxnLst>
              <a:rect l="l" t="t" r="r" b="b"/>
              <a:pathLst>
                <a:path w="131317" h="762000">
                  <a:moveTo>
                    <a:pt x="0" y="0"/>
                  </a:moveTo>
                  <a:cubicBezTo>
                    <a:pt x="60778" y="4535"/>
                    <a:pt x="121557" y="9071"/>
                    <a:pt x="130628" y="108857"/>
                  </a:cubicBezTo>
                  <a:cubicBezTo>
                    <a:pt x="139699" y="208643"/>
                    <a:pt x="56242" y="489857"/>
                    <a:pt x="54428" y="598714"/>
                  </a:cubicBezTo>
                  <a:cubicBezTo>
                    <a:pt x="52614" y="707571"/>
                    <a:pt x="86178" y="734785"/>
                    <a:pt x="119743" y="762000"/>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grpSp>
      <p:graphicFrame>
        <p:nvGraphicFramePr>
          <p:cNvPr id="19" name="Object 18"/>
          <p:cNvGraphicFramePr>
            <a:graphicFrameLocks noChangeAspect="1"/>
          </p:cNvGraphicFramePr>
          <p:nvPr/>
        </p:nvGraphicFramePr>
        <p:xfrm>
          <a:off x="3815954" y="4732735"/>
          <a:ext cx="1075134" cy="542925"/>
        </p:xfrm>
        <a:graphic>
          <a:graphicData uri="http://schemas.openxmlformats.org/presentationml/2006/ole">
            <mc:AlternateContent xmlns:mc="http://schemas.openxmlformats.org/markup-compatibility/2006">
              <mc:Choice xmlns:v="urn:schemas-microsoft-com:vml" Requires="v">
                <p:oleObj name="Equation" r:id="rId10" imgW="901440" imgH="457200" progId="Equation.3">
                  <p:embed/>
                </p:oleObj>
              </mc:Choice>
              <mc:Fallback>
                <p:oleObj name="Equation" r:id="rId10" imgW="901440" imgH="457200" progId="Equation.3">
                  <p:embed/>
                  <p:pic>
                    <p:nvPicPr>
                      <p:cNvPr id="19" name="Object 18"/>
                      <p:cNvPicPr/>
                      <p:nvPr/>
                    </p:nvPicPr>
                    <p:blipFill>
                      <a:blip r:embed="rId11"/>
                      <a:stretch>
                        <a:fillRect/>
                      </a:stretch>
                    </p:blipFill>
                    <p:spPr>
                      <a:xfrm>
                        <a:off x="3815954" y="4732735"/>
                        <a:ext cx="1075134" cy="542925"/>
                      </a:xfrm>
                      <a:prstGeom prst="rect">
                        <a:avLst/>
                      </a:prstGeom>
                    </p:spPr>
                  </p:pic>
                </p:oleObj>
              </mc:Fallback>
            </mc:AlternateContent>
          </a:graphicData>
        </a:graphic>
      </p:graphicFrame>
      <p:sp>
        <p:nvSpPr>
          <p:cNvPr id="20" name="TextBox 19"/>
          <p:cNvSpPr txBox="1"/>
          <p:nvPr/>
        </p:nvSpPr>
        <p:spPr>
          <a:xfrm>
            <a:off x="3214255" y="4847359"/>
            <a:ext cx="4645439"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where                               and      is the shunt </a:t>
            </a:r>
            <a:r>
              <a:rPr lang="en-US" sz="1350" dirty="0" err="1">
                <a:solidFill>
                  <a:prstClr val="black"/>
                </a:solidFill>
                <a:latin typeface="Calibri" panose="020F0502020204030204"/>
              </a:rPr>
              <a:t>susceptance</a:t>
            </a:r>
            <a:r>
              <a:rPr lang="en-US" sz="1350" dirty="0">
                <a:solidFill>
                  <a:prstClr val="black"/>
                </a:solidFill>
                <a:latin typeface="Calibri" panose="020F0502020204030204"/>
              </a:rPr>
              <a:t> at bus</a:t>
            </a:r>
            <a:r>
              <a:rPr lang="en-US" sz="1350" i="1" dirty="0">
                <a:solidFill>
                  <a:prstClr val="black"/>
                </a:solidFill>
                <a:latin typeface="Times New Roman" panose="02020603050405020304" pitchFamily="18" charset="0"/>
                <a:cs typeface="Times New Roman" panose="02020603050405020304" pitchFamily="18" charset="0"/>
              </a:rPr>
              <a:t> </a:t>
            </a:r>
            <a:r>
              <a:rPr lang="en-US" sz="1350" i="1" dirty="0" err="1">
                <a:solidFill>
                  <a:prstClr val="black"/>
                </a:solidFill>
                <a:latin typeface="Times New Roman" panose="02020603050405020304" pitchFamily="18" charset="0"/>
                <a:cs typeface="Times New Roman" panose="02020603050405020304" pitchFamily="18" charset="0"/>
              </a:rPr>
              <a:t>i</a:t>
            </a:r>
            <a:r>
              <a:rPr lang="en-US" sz="1350" i="1" dirty="0">
                <a:solidFill>
                  <a:prstClr val="black"/>
                </a:solidFill>
                <a:latin typeface="Times New Roman" panose="02020603050405020304" pitchFamily="18" charset="0"/>
                <a:cs typeface="Times New Roman" panose="02020603050405020304" pitchFamily="18" charset="0"/>
              </a:rPr>
              <a:t> </a:t>
            </a:r>
          </a:p>
        </p:txBody>
      </p:sp>
      <p:graphicFrame>
        <p:nvGraphicFramePr>
          <p:cNvPr id="21" name="Object 20"/>
          <p:cNvGraphicFramePr>
            <a:graphicFrameLocks noChangeAspect="1"/>
          </p:cNvGraphicFramePr>
          <p:nvPr/>
        </p:nvGraphicFramePr>
        <p:xfrm>
          <a:off x="5229876" y="4869657"/>
          <a:ext cx="197644" cy="270272"/>
        </p:xfrm>
        <a:graphic>
          <a:graphicData uri="http://schemas.openxmlformats.org/presentationml/2006/ole">
            <mc:AlternateContent xmlns:mc="http://schemas.openxmlformats.org/markup-compatibility/2006">
              <mc:Choice xmlns:v="urn:schemas-microsoft-com:vml" Requires="v">
                <p:oleObj name="Equation" r:id="rId12" imgW="164880" imgH="228600" progId="Equation.3">
                  <p:embed/>
                </p:oleObj>
              </mc:Choice>
              <mc:Fallback>
                <p:oleObj name="Equation" r:id="rId12" imgW="164880" imgH="228600" progId="Equation.3">
                  <p:embed/>
                  <p:pic>
                    <p:nvPicPr>
                      <p:cNvPr id="21" name="Object 20"/>
                      <p:cNvPicPr/>
                      <p:nvPr/>
                    </p:nvPicPr>
                    <p:blipFill>
                      <a:blip r:embed="rId13"/>
                      <a:stretch>
                        <a:fillRect/>
                      </a:stretch>
                    </p:blipFill>
                    <p:spPr>
                      <a:xfrm>
                        <a:off x="5229876" y="4869657"/>
                        <a:ext cx="197644" cy="270272"/>
                      </a:xfrm>
                      <a:prstGeom prst="rect">
                        <a:avLst/>
                      </a:prstGeom>
                    </p:spPr>
                  </p:pic>
                </p:oleObj>
              </mc:Fallback>
            </mc:AlternateContent>
          </a:graphicData>
        </a:graphic>
      </p:graphicFrame>
    </p:spTree>
    <p:extLst>
      <p:ext uri="{BB962C8B-B14F-4D97-AF65-F5344CB8AC3E}">
        <p14:creationId xmlns:p14="http://schemas.microsoft.com/office/powerpoint/2010/main" val="24252982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6186" y="1494065"/>
            <a:ext cx="3114507" cy="369332"/>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Revisit previous example again:</a:t>
            </a:r>
          </a:p>
        </p:txBody>
      </p:sp>
      <p:graphicFrame>
        <p:nvGraphicFramePr>
          <p:cNvPr id="21" name="Object 20"/>
          <p:cNvGraphicFramePr>
            <a:graphicFrameLocks noChangeAspect="1"/>
          </p:cNvGraphicFramePr>
          <p:nvPr/>
        </p:nvGraphicFramePr>
        <p:xfrm>
          <a:off x="648842" y="2002987"/>
          <a:ext cx="5648325" cy="908447"/>
        </p:xfrm>
        <a:graphic>
          <a:graphicData uri="http://schemas.openxmlformats.org/presentationml/2006/ole">
            <mc:AlternateContent xmlns:mc="http://schemas.openxmlformats.org/markup-compatibility/2006">
              <mc:Choice xmlns:v="urn:schemas-microsoft-com:vml" Requires="v">
                <p:oleObj name="Equation" r:id="rId2" imgW="4546440" imgH="736560" progId="Equation.3">
                  <p:embed/>
                </p:oleObj>
              </mc:Choice>
              <mc:Fallback>
                <p:oleObj name="Equation" r:id="rId2" imgW="4546440" imgH="736560" progId="Equation.3">
                  <p:embed/>
                  <p:pic>
                    <p:nvPicPr>
                      <p:cNvPr id="21" name="Object 20"/>
                      <p:cNvPicPr/>
                      <p:nvPr/>
                    </p:nvPicPr>
                    <p:blipFill>
                      <a:blip r:embed="rId3"/>
                      <a:stretch>
                        <a:fillRect/>
                      </a:stretch>
                    </p:blipFill>
                    <p:spPr>
                      <a:xfrm>
                        <a:off x="648842" y="2002987"/>
                        <a:ext cx="5648325" cy="908447"/>
                      </a:xfrm>
                      <a:prstGeom prst="rect">
                        <a:avLst/>
                      </a:prstGeom>
                      <a:solidFill>
                        <a:schemeClr val="bg1"/>
                      </a:solidFill>
                    </p:spPr>
                  </p:pic>
                </p:oleObj>
              </mc:Fallback>
            </mc:AlternateContent>
          </a:graphicData>
        </a:graphic>
      </p:graphicFrame>
      <p:graphicFrame>
        <p:nvGraphicFramePr>
          <p:cNvPr id="22" name="Object 21"/>
          <p:cNvGraphicFramePr>
            <a:graphicFrameLocks noChangeAspect="1"/>
          </p:cNvGraphicFramePr>
          <p:nvPr/>
        </p:nvGraphicFramePr>
        <p:xfrm>
          <a:off x="648842" y="3300413"/>
          <a:ext cx="3833813" cy="877491"/>
        </p:xfrm>
        <a:graphic>
          <a:graphicData uri="http://schemas.openxmlformats.org/presentationml/2006/ole">
            <mc:AlternateContent xmlns:mc="http://schemas.openxmlformats.org/markup-compatibility/2006">
              <mc:Choice xmlns:v="urn:schemas-microsoft-com:vml" Requires="v">
                <p:oleObj name="Equation" r:id="rId4" imgW="3085920" imgH="711000" progId="Equation.3">
                  <p:embed/>
                </p:oleObj>
              </mc:Choice>
              <mc:Fallback>
                <p:oleObj name="Equation" r:id="rId4" imgW="3085920" imgH="711000" progId="Equation.3">
                  <p:embed/>
                  <p:pic>
                    <p:nvPicPr>
                      <p:cNvPr id="22" name="Object 21"/>
                      <p:cNvPicPr/>
                      <p:nvPr/>
                    </p:nvPicPr>
                    <p:blipFill>
                      <a:blip r:embed="rId5"/>
                      <a:stretch>
                        <a:fillRect/>
                      </a:stretch>
                    </p:blipFill>
                    <p:spPr>
                      <a:xfrm>
                        <a:off x="648842" y="3300413"/>
                        <a:ext cx="3833813" cy="877491"/>
                      </a:xfrm>
                      <a:prstGeom prst="rect">
                        <a:avLst/>
                      </a:prstGeom>
                      <a:solidFill>
                        <a:schemeClr val="bg1"/>
                      </a:solidFill>
                    </p:spPr>
                  </p:pic>
                </p:oleObj>
              </mc:Fallback>
            </mc:AlternateContent>
          </a:graphicData>
        </a:graphic>
      </p:graphicFrame>
      <p:sp>
        <p:nvSpPr>
          <p:cNvPr id="23" name="TextBox 22"/>
          <p:cNvSpPr txBox="1"/>
          <p:nvPr/>
        </p:nvSpPr>
        <p:spPr>
          <a:xfrm>
            <a:off x="506186" y="2979965"/>
            <a:ext cx="412292" cy="369332"/>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sym typeface="Symbol" panose="05050102010706020507" pitchFamily="18" charset="2"/>
              </a:rPr>
              <a:t></a:t>
            </a:r>
            <a:endParaRPr lang="en-US" dirty="0">
              <a:solidFill>
                <a:prstClr val="black"/>
              </a:solidFill>
              <a:latin typeface="Calibri" panose="020F0502020204030204"/>
            </a:endParaRPr>
          </a:p>
        </p:txBody>
      </p:sp>
      <p:graphicFrame>
        <p:nvGraphicFramePr>
          <p:cNvPr id="24" name="Table 23"/>
          <p:cNvGraphicFramePr>
            <a:graphicFrameLocks noGrp="1"/>
          </p:cNvGraphicFramePr>
          <p:nvPr/>
        </p:nvGraphicFramePr>
        <p:xfrm>
          <a:off x="5667074" y="3185622"/>
          <a:ext cx="3059430" cy="1112520"/>
        </p:xfrm>
        <a:graphic>
          <a:graphicData uri="http://schemas.openxmlformats.org/drawingml/2006/table">
            <a:tbl>
              <a:tblPr firstRow="1" bandRow="1">
                <a:tableStyleId>{5A111915-BE36-4E01-A7E5-04B1672EAD32}</a:tableStyleId>
              </a:tblPr>
              <a:tblGrid>
                <a:gridCol w="611886">
                  <a:extLst>
                    <a:ext uri="{9D8B030D-6E8A-4147-A177-3AD203B41FA5}">
                      <a16:colId xmlns:a16="http://schemas.microsoft.com/office/drawing/2014/main" val="20000"/>
                    </a:ext>
                  </a:extLst>
                </a:gridCol>
                <a:gridCol w="611886">
                  <a:extLst>
                    <a:ext uri="{9D8B030D-6E8A-4147-A177-3AD203B41FA5}">
                      <a16:colId xmlns:a16="http://schemas.microsoft.com/office/drawing/2014/main" val="20001"/>
                    </a:ext>
                  </a:extLst>
                </a:gridCol>
                <a:gridCol w="611886">
                  <a:extLst>
                    <a:ext uri="{9D8B030D-6E8A-4147-A177-3AD203B41FA5}">
                      <a16:colId xmlns:a16="http://schemas.microsoft.com/office/drawing/2014/main" val="20002"/>
                    </a:ext>
                  </a:extLst>
                </a:gridCol>
                <a:gridCol w="611886">
                  <a:extLst>
                    <a:ext uri="{9D8B030D-6E8A-4147-A177-3AD203B41FA5}">
                      <a16:colId xmlns:a16="http://schemas.microsoft.com/office/drawing/2014/main" val="20003"/>
                    </a:ext>
                  </a:extLst>
                </a:gridCol>
                <a:gridCol w="611886">
                  <a:extLst>
                    <a:ext uri="{9D8B030D-6E8A-4147-A177-3AD203B41FA5}">
                      <a16:colId xmlns:a16="http://schemas.microsoft.com/office/drawing/2014/main" val="20004"/>
                    </a:ext>
                  </a:extLst>
                </a:gridCol>
              </a:tblGrid>
              <a:tr h="278130">
                <a:tc>
                  <a:txBody>
                    <a:bodyPr/>
                    <a:lstStyle/>
                    <a:p>
                      <a:pPr algn="ctr"/>
                      <a:r>
                        <a:rPr lang="en-US" sz="1000" b="0" i="1" dirty="0" err="1">
                          <a:latin typeface="Times New Roman" panose="02020603050405020304" pitchFamily="18" charset="0"/>
                          <a:cs typeface="Times New Roman" panose="02020603050405020304" pitchFamily="18" charset="0"/>
                        </a:rPr>
                        <a:t>i</a:t>
                      </a:r>
                      <a:endParaRPr lang="en-US" sz="1000" b="0" i="1"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ctr"/>
                      <a:r>
                        <a:rPr lang="en-US" sz="1000" b="0" i="1" dirty="0">
                          <a:latin typeface="Times New Roman" panose="02020603050405020304" pitchFamily="18" charset="0"/>
                          <a:cs typeface="Times New Roman" panose="02020603050405020304" pitchFamily="18" charset="0"/>
                        </a:rPr>
                        <a:t>j</a:t>
                      </a:r>
                    </a:p>
                  </a:txBody>
                  <a:tcPr marL="68580" marR="68580" marT="34290" marB="34290"/>
                </a:tc>
                <a:tc>
                  <a:txBody>
                    <a:bodyPr/>
                    <a:lstStyle/>
                    <a:p>
                      <a:pPr algn="ctr"/>
                      <a:r>
                        <a:rPr lang="en-US" sz="1000" b="0" i="1" dirty="0" err="1">
                          <a:latin typeface="Times New Roman" panose="02020603050405020304" pitchFamily="18" charset="0"/>
                          <a:cs typeface="Times New Roman" panose="02020603050405020304" pitchFamily="18" charset="0"/>
                        </a:rPr>
                        <a:t>R</a:t>
                      </a:r>
                      <a:r>
                        <a:rPr lang="en-US" sz="1000" b="0" i="1" baseline="-25000" dirty="0" err="1">
                          <a:latin typeface="Times New Roman" panose="02020603050405020304" pitchFamily="18" charset="0"/>
                          <a:cs typeface="Times New Roman" panose="02020603050405020304" pitchFamily="18" charset="0"/>
                        </a:rPr>
                        <a:t>ij</a:t>
                      </a:r>
                      <a:endParaRPr lang="en-US" sz="1000" b="0" i="1"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ctr"/>
                      <a:r>
                        <a:rPr lang="en-US" sz="1000" b="0" i="1" dirty="0" err="1">
                          <a:latin typeface="Times New Roman" panose="02020603050405020304" pitchFamily="18" charset="0"/>
                          <a:cs typeface="Times New Roman" panose="02020603050405020304" pitchFamily="18" charset="0"/>
                        </a:rPr>
                        <a:t>X</a:t>
                      </a:r>
                      <a:r>
                        <a:rPr lang="en-US" sz="1000" b="0" i="1" baseline="-25000" dirty="0" err="1">
                          <a:latin typeface="Times New Roman" panose="02020603050405020304" pitchFamily="18" charset="0"/>
                          <a:cs typeface="Times New Roman" panose="02020603050405020304" pitchFamily="18" charset="0"/>
                        </a:rPr>
                        <a:t>ij</a:t>
                      </a:r>
                      <a:endParaRPr lang="en-US" sz="1000" b="0" i="1"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ctr"/>
                      <a:r>
                        <a:rPr lang="en-US" sz="1000" b="0" i="1" dirty="0" err="1">
                          <a:latin typeface="Times New Roman" panose="02020603050405020304" pitchFamily="18" charset="0"/>
                          <a:cs typeface="Times New Roman" panose="02020603050405020304" pitchFamily="18" charset="0"/>
                        </a:rPr>
                        <a:t>B</a:t>
                      </a:r>
                      <a:r>
                        <a:rPr lang="en-US" sz="1000" b="0" i="1" baseline="-25000" dirty="0" err="1">
                          <a:latin typeface="Times New Roman" panose="02020603050405020304" pitchFamily="18" charset="0"/>
                          <a:cs typeface="Times New Roman" panose="02020603050405020304" pitchFamily="18" charset="0"/>
                        </a:rPr>
                        <a:t>ij</a:t>
                      </a:r>
                      <a:endParaRPr lang="en-US" sz="1000" b="0" i="1" dirty="0">
                        <a:latin typeface="Times New Roman" panose="02020603050405020304" pitchFamily="18" charset="0"/>
                        <a:cs typeface="Times New Roman" panose="02020603050405020304" pitchFamily="18" charset="0"/>
                      </a:endParaRPr>
                    </a:p>
                  </a:txBody>
                  <a:tcPr marL="68580" marR="68580" marT="34290" marB="34290"/>
                </a:tc>
                <a:extLst>
                  <a:ext uri="{0D108BD9-81ED-4DB2-BD59-A6C34878D82A}">
                    <a16:rowId xmlns:a16="http://schemas.microsoft.com/office/drawing/2014/main" val="10000"/>
                  </a:ext>
                </a:extLst>
              </a:tr>
              <a:tr h="278130">
                <a:tc>
                  <a:txBody>
                    <a:bodyPr/>
                    <a:lstStyle/>
                    <a:p>
                      <a:pPr algn="ctr"/>
                      <a:r>
                        <a:rPr lang="en-US" sz="1000" dirty="0"/>
                        <a:t>1</a:t>
                      </a:r>
                    </a:p>
                  </a:txBody>
                  <a:tcPr marL="68580" marR="68580" marT="34290" marB="34290"/>
                </a:tc>
                <a:tc>
                  <a:txBody>
                    <a:bodyPr/>
                    <a:lstStyle/>
                    <a:p>
                      <a:pPr algn="ctr"/>
                      <a:r>
                        <a:rPr lang="en-US" sz="1000" dirty="0"/>
                        <a:t>2</a:t>
                      </a:r>
                    </a:p>
                  </a:txBody>
                  <a:tcPr marL="68580" marR="68580" marT="34290" marB="34290"/>
                </a:tc>
                <a:tc>
                  <a:txBody>
                    <a:bodyPr/>
                    <a:lstStyle/>
                    <a:p>
                      <a:pPr algn="ctr"/>
                      <a:r>
                        <a:rPr lang="en-US" sz="1000" dirty="0"/>
                        <a:t>0.02</a:t>
                      </a:r>
                    </a:p>
                  </a:txBody>
                  <a:tcPr marL="68580" marR="68580" marT="34290" marB="34290"/>
                </a:tc>
                <a:tc>
                  <a:txBody>
                    <a:bodyPr/>
                    <a:lstStyle/>
                    <a:p>
                      <a:pPr algn="ctr"/>
                      <a:r>
                        <a:rPr lang="en-US" sz="1000" dirty="0"/>
                        <a:t>0.3</a:t>
                      </a:r>
                    </a:p>
                  </a:txBody>
                  <a:tcPr marL="68580" marR="68580" marT="34290" marB="34290"/>
                </a:tc>
                <a:tc>
                  <a:txBody>
                    <a:bodyPr/>
                    <a:lstStyle/>
                    <a:p>
                      <a:pPr algn="ctr"/>
                      <a:r>
                        <a:rPr lang="en-US" sz="1000" dirty="0"/>
                        <a:t>0.15</a:t>
                      </a:r>
                    </a:p>
                  </a:txBody>
                  <a:tcPr marL="68580" marR="68580" marT="34290" marB="34290"/>
                </a:tc>
                <a:extLst>
                  <a:ext uri="{0D108BD9-81ED-4DB2-BD59-A6C34878D82A}">
                    <a16:rowId xmlns:a16="http://schemas.microsoft.com/office/drawing/2014/main" val="10001"/>
                  </a:ext>
                </a:extLst>
              </a:tr>
              <a:tr h="278130">
                <a:tc>
                  <a:txBody>
                    <a:bodyPr/>
                    <a:lstStyle/>
                    <a:p>
                      <a:pPr algn="ctr"/>
                      <a:r>
                        <a:rPr lang="en-US" sz="1000" dirty="0"/>
                        <a:t>1</a:t>
                      </a:r>
                    </a:p>
                  </a:txBody>
                  <a:tcPr marL="68580" marR="68580" marT="34290" marB="34290"/>
                </a:tc>
                <a:tc>
                  <a:txBody>
                    <a:bodyPr/>
                    <a:lstStyle/>
                    <a:p>
                      <a:pPr algn="ctr"/>
                      <a:r>
                        <a:rPr lang="en-US" sz="1000" dirty="0"/>
                        <a:t>3</a:t>
                      </a:r>
                    </a:p>
                  </a:txBody>
                  <a:tcPr marL="68580" marR="68580" marT="34290" marB="34290"/>
                </a:tc>
                <a:tc>
                  <a:txBody>
                    <a:bodyPr/>
                    <a:lstStyle/>
                    <a:p>
                      <a:pPr algn="ctr"/>
                      <a:r>
                        <a:rPr lang="en-US" sz="1000" dirty="0"/>
                        <a:t>0.01</a:t>
                      </a:r>
                    </a:p>
                  </a:txBody>
                  <a:tcPr marL="68580" marR="68580" marT="34290" marB="34290"/>
                </a:tc>
                <a:tc>
                  <a:txBody>
                    <a:bodyPr/>
                    <a:lstStyle/>
                    <a:p>
                      <a:pPr algn="ctr"/>
                      <a:r>
                        <a:rPr lang="en-US" sz="1000" dirty="0"/>
                        <a:t>0.1</a:t>
                      </a:r>
                    </a:p>
                  </a:txBody>
                  <a:tcPr marL="68580" marR="68580" marT="34290" marB="34290"/>
                </a:tc>
                <a:tc>
                  <a:txBody>
                    <a:bodyPr/>
                    <a:lstStyle/>
                    <a:p>
                      <a:pPr algn="ctr"/>
                      <a:r>
                        <a:rPr lang="en-US" sz="1000" dirty="0"/>
                        <a:t>0.1</a:t>
                      </a:r>
                    </a:p>
                  </a:txBody>
                  <a:tcPr marL="68580" marR="68580" marT="34290" marB="34290"/>
                </a:tc>
                <a:extLst>
                  <a:ext uri="{0D108BD9-81ED-4DB2-BD59-A6C34878D82A}">
                    <a16:rowId xmlns:a16="http://schemas.microsoft.com/office/drawing/2014/main" val="10002"/>
                  </a:ext>
                </a:extLst>
              </a:tr>
              <a:tr h="278130">
                <a:tc>
                  <a:txBody>
                    <a:bodyPr/>
                    <a:lstStyle/>
                    <a:p>
                      <a:pPr algn="ctr"/>
                      <a:r>
                        <a:rPr lang="en-US" sz="1000" dirty="0"/>
                        <a:t>2</a:t>
                      </a:r>
                    </a:p>
                  </a:txBody>
                  <a:tcPr marL="68580" marR="68580" marT="34290" marB="34290"/>
                </a:tc>
                <a:tc>
                  <a:txBody>
                    <a:bodyPr/>
                    <a:lstStyle/>
                    <a:p>
                      <a:pPr algn="ctr"/>
                      <a:r>
                        <a:rPr lang="en-US" sz="1000" dirty="0"/>
                        <a:t>3</a:t>
                      </a:r>
                    </a:p>
                  </a:txBody>
                  <a:tcPr marL="68580" marR="68580" marT="34290" marB="34290"/>
                </a:tc>
                <a:tc>
                  <a:txBody>
                    <a:bodyPr/>
                    <a:lstStyle/>
                    <a:p>
                      <a:pPr algn="ctr"/>
                      <a:r>
                        <a:rPr lang="en-US" sz="1000" dirty="0"/>
                        <a:t>0.01</a:t>
                      </a:r>
                    </a:p>
                  </a:txBody>
                  <a:tcPr marL="68580" marR="68580" marT="34290" marB="34290"/>
                </a:tc>
                <a:tc>
                  <a:txBody>
                    <a:bodyPr/>
                    <a:lstStyle/>
                    <a:p>
                      <a:pPr algn="ctr"/>
                      <a:r>
                        <a:rPr lang="en-US" sz="1000" dirty="0"/>
                        <a:t>0.1</a:t>
                      </a:r>
                    </a:p>
                  </a:txBody>
                  <a:tcPr marL="68580" marR="68580" marT="34290" marB="34290"/>
                </a:tc>
                <a:tc>
                  <a:txBody>
                    <a:bodyPr/>
                    <a:lstStyle/>
                    <a:p>
                      <a:pPr algn="ctr"/>
                      <a:r>
                        <a:rPr lang="en-US" sz="1000" dirty="0"/>
                        <a:t>0.1</a:t>
                      </a:r>
                    </a:p>
                  </a:txBody>
                  <a:tcPr marL="68580" marR="68580" marT="34290" marB="34290"/>
                </a:tc>
                <a:extLst>
                  <a:ext uri="{0D108BD9-81ED-4DB2-BD59-A6C34878D82A}">
                    <a16:rowId xmlns:a16="http://schemas.microsoft.com/office/drawing/2014/main" val="10003"/>
                  </a:ext>
                </a:extLst>
              </a:tr>
            </a:tbl>
          </a:graphicData>
        </a:graphic>
      </p:graphicFrame>
      <p:sp>
        <p:nvSpPr>
          <p:cNvPr id="25" name="TextBox 24"/>
          <p:cNvSpPr txBox="1"/>
          <p:nvPr/>
        </p:nvSpPr>
        <p:spPr>
          <a:xfrm>
            <a:off x="6806586" y="2865034"/>
            <a:ext cx="825354"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Line data</a:t>
            </a:r>
          </a:p>
        </p:txBody>
      </p:sp>
      <p:graphicFrame>
        <p:nvGraphicFramePr>
          <p:cNvPr id="26" name="Object 25"/>
          <p:cNvGraphicFramePr>
            <a:graphicFrameLocks noChangeAspect="1"/>
          </p:cNvGraphicFramePr>
          <p:nvPr/>
        </p:nvGraphicFramePr>
        <p:xfrm>
          <a:off x="633412" y="4400551"/>
          <a:ext cx="5491163" cy="1441847"/>
        </p:xfrm>
        <a:graphic>
          <a:graphicData uri="http://schemas.openxmlformats.org/presentationml/2006/ole">
            <mc:AlternateContent xmlns:mc="http://schemas.openxmlformats.org/markup-compatibility/2006">
              <mc:Choice xmlns:v="urn:schemas-microsoft-com:vml" Requires="v">
                <p:oleObj name="Equation" r:id="rId6" imgW="4419360" imgH="1168200" progId="Equation.3">
                  <p:embed/>
                </p:oleObj>
              </mc:Choice>
              <mc:Fallback>
                <p:oleObj name="Equation" r:id="rId6" imgW="4419360" imgH="1168200" progId="Equation.3">
                  <p:embed/>
                  <p:pic>
                    <p:nvPicPr>
                      <p:cNvPr id="26" name="Object 25"/>
                      <p:cNvPicPr/>
                      <p:nvPr/>
                    </p:nvPicPr>
                    <p:blipFill>
                      <a:blip r:embed="rId7"/>
                      <a:stretch>
                        <a:fillRect/>
                      </a:stretch>
                    </p:blipFill>
                    <p:spPr>
                      <a:xfrm>
                        <a:off x="633412" y="4400551"/>
                        <a:ext cx="5491163" cy="1441847"/>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3282235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nvGraphicFramePr>
        <p:xfrm>
          <a:off x="1603986" y="2112385"/>
          <a:ext cx="3328988" cy="1141810"/>
        </p:xfrm>
        <a:graphic>
          <a:graphicData uri="http://schemas.openxmlformats.org/presentationml/2006/ole">
            <mc:AlternateContent xmlns:mc="http://schemas.openxmlformats.org/markup-compatibility/2006">
              <mc:Choice xmlns:v="urn:schemas-microsoft-com:vml" Requires="v">
                <p:oleObj name="Equation" r:id="rId2" imgW="2679480" imgH="927000" progId="Equation.3">
                  <p:embed/>
                </p:oleObj>
              </mc:Choice>
              <mc:Fallback>
                <p:oleObj name="Equation" r:id="rId2" imgW="2679480" imgH="927000" progId="Equation.3">
                  <p:embed/>
                  <p:pic>
                    <p:nvPicPr>
                      <p:cNvPr id="2" name="Object 1"/>
                      <p:cNvPicPr/>
                      <p:nvPr/>
                    </p:nvPicPr>
                    <p:blipFill>
                      <a:blip r:embed="rId3"/>
                      <a:stretch>
                        <a:fillRect/>
                      </a:stretch>
                    </p:blipFill>
                    <p:spPr>
                      <a:xfrm>
                        <a:off x="1603986" y="2112385"/>
                        <a:ext cx="3328988" cy="1141810"/>
                      </a:xfrm>
                      <a:prstGeom prst="rect">
                        <a:avLst/>
                      </a:prstGeom>
                      <a:solidFill>
                        <a:schemeClr val="bg1"/>
                      </a:solidFill>
                    </p:spPr>
                  </p:pic>
                </p:oleObj>
              </mc:Fallback>
            </mc:AlternateContent>
          </a:graphicData>
        </a:graphic>
      </p:graphicFrame>
      <p:sp>
        <p:nvSpPr>
          <p:cNvPr id="4" name="TextBox 3"/>
          <p:cNvSpPr txBox="1"/>
          <p:nvPr/>
        </p:nvSpPr>
        <p:spPr>
          <a:xfrm>
            <a:off x="1877291" y="1293668"/>
            <a:ext cx="2457596" cy="369332"/>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Compare sub-Jacobians:</a:t>
            </a:r>
          </a:p>
        </p:txBody>
      </p:sp>
      <p:sp>
        <p:nvSpPr>
          <p:cNvPr id="5" name="TextBox 4"/>
          <p:cNvSpPr txBox="1"/>
          <p:nvPr/>
        </p:nvSpPr>
        <p:spPr>
          <a:xfrm>
            <a:off x="1717964" y="1776848"/>
            <a:ext cx="1261884"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Fast Decoupled</a:t>
            </a:r>
          </a:p>
        </p:txBody>
      </p:sp>
      <p:sp>
        <p:nvSpPr>
          <p:cNvPr id="6" name="TextBox 5"/>
          <p:cNvSpPr txBox="1"/>
          <p:nvPr/>
        </p:nvSpPr>
        <p:spPr>
          <a:xfrm>
            <a:off x="3148452" y="1776848"/>
            <a:ext cx="1960473"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Sub-Jacobian at Flat Start</a:t>
            </a:r>
          </a:p>
        </p:txBody>
      </p:sp>
      <p:graphicFrame>
        <p:nvGraphicFramePr>
          <p:cNvPr id="7" name="Object 6"/>
          <p:cNvGraphicFramePr>
            <a:graphicFrameLocks noChangeAspect="1"/>
          </p:cNvGraphicFramePr>
          <p:nvPr/>
        </p:nvGraphicFramePr>
        <p:xfrm>
          <a:off x="1448991" y="4049316"/>
          <a:ext cx="3256359" cy="571500"/>
        </p:xfrm>
        <a:graphic>
          <a:graphicData uri="http://schemas.openxmlformats.org/presentationml/2006/ole">
            <mc:AlternateContent xmlns:mc="http://schemas.openxmlformats.org/markup-compatibility/2006">
              <mc:Choice xmlns:v="urn:schemas-microsoft-com:vml" Requires="v">
                <p:oleObj name="Equation" r:id="rId4" imgW="2730240" imgH="482400" progId="Equation.3">
                  <p:embed/>
                </p:oleObj>
              </mc:Choice>
              <mc:Fallback>
                <p:oleObj name="Equation" r:id="rId4" imgW="2730240" imgH="482400" progId="Equation.3">
                  <p:embed/>
                  <p:pic>
                    <p:nvPicPr>
                      <p:cNvPr id="7" name="Object 6"/>
                      <p:cNvPicPr/>
                      <p:nvPr/>
                    </p:nvPicPr>
                    <p:blipFill>
                      <a:blip r:embed="rId5"/>
                      <a:stretch>
                        <a:fillRect/>
                      </a:stretch>
                    </p:blipFill>
                    <p:spPr>
                      <a:xfrm>
                        <a:off x="1448991" y="4049316"/>
                        <a:ext cx="3256359" cy="571500"/>
                      </a:xfrm>
                      <a:prstGeom prst="rect">
                        <a:avLst/>
                      </a:prstGeom>
                    </p:spPr>
                  </p:pic>
                </p:oleObj>
              </mc:Fallback>
            </mc:AlternateContent>
          </a:graphicData>
        </a:graphic>
      </p:graphicFrame>
      <p:graphicFrame>
        <p:nvGraphicFramePr>
          <p:cNvPr id="8" name="Object 7"/>
          <p:cNvGraphicFramePr>
            <a:graphicFrameLocks noChangeAspect="1"/>
          </p:cNvGraphicFramePr>
          <p:nvPr/>
        </p:nvGraphicFramePr>
        <p:xfrm>
          <a:off x="1956197" y="4869656"/>
          <a:ext cx="2241947" cy="285750"/>
        </p:xfrm>
        <a:graphic>
          <a:graphicData uri="http://schemas.openxmlformats.org/presentationml/2006/ole">
            <mc:AlternateContent xmlns:mc="http://schemas.openxmlformats.org/markup-compatibility/2006">
              <mc:Choice xmlns:v="urn:schemas-microsoft-com:vml" Requires="v">
                <p:oleObj name="Equation" r:id="rId6" imgW="1879560" imgH="241200" progId="Equation.3">
                  <p:embed/>
                </p:oleObj>
              </mc:Choice>
              <mc:Fallback>
                <p:oleObj name="Equation" r:id="rId6" imgW="1879560" imgH="241200" progId="Equation.3">
                  <p:embed/>
                  <p:pic>
                    <p:nvPicPr>
                      <p:cNvPr id="8" name="Object 7"/>
                      <p:cNvPicPr/>
                      <p:nvPr/>
                    </p:nvPicPr>
                    <p:blipFill>
                      <a:blip r:embed="rId7"/>
                      <a:stretch>
                        <a:fillRect/>
                      </a:stretch>
                    </p:blipFill>
                    <p:spPr>
                      <a:xfrm>
                        <a:off x="1956197" y="4869656"/>
                        <a:ext cx="2241947" cy="285750"/>
                      </a:xfrm>
                      <a:prstGeom prst="rect">
                        <a:avLst/>
                      </a:prstGeom>
                    </p:spPr>
                  </p:pic>
                </p:oleObj>
              </mc:Fallback>
            </mc:AlternateContent>
          </a:graphicData>
        </a:graphic>
      </p:graphicFrame>
      <p:graphicFrame>
        <p:nvGraphicFramePr>
          <p:cNvPr id="9" name="Object 8"/>
          <p:cNvGraphicFramePr>
            <a:graphicFrameLocks noChangeAspect="1"/>
          </p:cNvGraphicFramePr>
          <p:nvPr/>
        </p:nvGraphicFramePr>
        <p:xfrm>
          <a:off x="6134101" y="4356497"/>
          <a:ext cx="1364456" cy="871538"/>
        </p:xfrm>
        <a:graphic>
          <a:graphicData uri="http://schemas.openxmlformats.org/presentationml/2006/ole">
            <mc:AlternateContent xmlns:mc="http://schemas.openxmlformats.org/markup-compatibility/2006">
              <mc:Choice xmlns:v="urn:schemas-microsoft-com:vml" Requires="v">
                <p:oleObj name="Equation" r:id="rId8" imgW="1143000" imgH="736560" progId="Equation.3">
                  <p:embed/>
                </p:oleObj>
              </mc:Choice>
              <mc:Fallback>
                <p:oleObj name="Equation" r:id="rId8" imgW="1143000" imgH="736560" progId="Equation.3">
                  <p:embed/>
                  <p:pic>
                    <p:nvPicPr>
                      <p:cNvPr id="9" name="Object 8"/>
                      <p:cNvPicPr/>
                      <p:nvPr/>
                    </p:nvPicPr>
                    <p:blipFill>
                      <a:blip r:embed="rId9"/>
                      <a:stretch>
                        <a:fillRect/>
                      </a:stretch>
                    </p:blipFill>
                    <p:spPr>
                      <a:xfrm>
                        <a:off x="6134101" y="4356497"/>
                        <a:ext cx="1364456" cy="871538"/>
                      </a:xfrm>
                      <a:prstGeom prst="rect">
                        <a:avLst/>
                      </a:prstGeom>
                    </p:spPr>
                  </p:pic>
                </p:oleObj>
              </mc:Fallback>
            </mc:AlternateContent>
          </a:graphicData>
        </a:graphic>
      </p:graphicFrame>
      <p:sp>
        <p:nvSpPr>
          <p:cNvPr id="10" name="Right Arrow 9"/>
          <p:cNvSpPr/>
          <p:nvPr/>
        </p:nvSpPr>
        <p:spPr>
          <a:xfrm>
            <a:off x="4718957" y="4718958"/>
            <a:ext cx="1183821" cy="1469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11" name="TextBox 10"/>
          <p:cNvSpPr txBox="1"/>
          <p:nvPr/>
        </p:nvSpPr>
        <p:spPr>
          <a:xfrm>
            <a:off x="6433458" y="5331280"/>
            <a:ext cx="2234779" cy="507831"/>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Very close to full NR!</a:t>
            </a:r>
          </a:p>
          <a:p>
            <a:pPr defTabSz="685800" eaLnBrk="1" fontAlgn="auto" hangingPunct="1">
              <a:spcBef>
                <a:spcPts val="0"/>
              </a:spcBef>
              <a:spcAft>
                <a:spcPts val="0"/>
              </a:spcAft>
            </a:pPr>
            <a:r>
              <a:rPr lang="en-US" sz="1350" dirty="0">
                <a:solidFill>
                  <a:prstClr val="black"/>
                </a:solidFill>
                <a:latin typeface="Calibri" panose="020F0502020204030204"/>
              </a:rPr>
              <a:t>Continue until convergence…</a:t>
            </a:r>
          </a:p>
        </p:txBody>
      </p:sp>
      <p:sp>
        <p:nvSpPr>
          <p:cNvPr id="12" name="TextBox 11"/>
          <p:cNvSpPr txBox="1"/>
          <p:nvPr/>
        </p:nvSpPr>
        <p:spPr>
          <a:xfrm>
            <a:off x="587829" y="3665765"/>
            <a:ext cx="868507" cy="369332"/>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Iterate:</a:t>
            </a:r>
          </a:p>
        </p:txBody>
      </p:sp>
    </p:spTree>
    <p:extLst>
      <p:ext uri="{BB962C8B-B14F-4D97-AF65-F5344CB8AC3E}">
        <p14:creationId xmlns:p14="http://schemas.microsoft.com/office/powerpoint/2010/main" val="2593960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A23E2254-6287-476A-9E18-9132F85E69D3}"/>
              </a:ext>
            </a:extLst>
          </p:cNvPr>
          <p:cNvSpPr>
            <a:spLocks noGrp="1" noChangeArrowheads="1"/>
          </p:cNvSpPr>
          <p:nvPr>
            <p:ph type="title"/>
          </p:nvPr>
        </p:nvSpPr>
        <p:spPr>
          <a:xfrm>
            <a:off x="492125" y="758825"/>
            <a:ext cx="8651875" cy="492125"/>
          </a:xfrm>
        </p:spPr>
        <p:txBody>
          <a:bodyPr/>
          <a:lstStyle/>
          <a:p>
            <a:pPr>
              <a:lnSpc>
                <a:spcPct val="115000"/>
              </a:lnSpc>
            </a:pPr>
            <a:r>
              <a:rPr lang="en-US" altLang="en-US" dirty="0">
                <a:latin typeface="Calibri" panose="020F0502020204030204" pitchFamily="34" charset="0"/>
                <a:ea typeface="Calibri" panose="020F0502020204030204" pitchFamily="34" charset="0"/>
                <a:cs typeface="Times New Roman" panose="02020603050405020304" pitchFamily="18" charset="0"/>
              </a:rPr>
              <a:t>Programming Projects:</a:t>
            </a:r>
          </a:p>
        </p:txBody>
      </p:sp>
      <p:sp>
        <p:nvSpPr>
          <p:cNvPr id="15363" name="Content Placeholder 2">
            <a:extLst>
              <a:ext uri="{FF2B5EF4-FFF2-40B4-BE49-F238E27FC236}">
                <a16:creationId xmlns:a16="http://schemas.microsoft.com/office/drawing/2014/main" id="{9E276359-8443-4DD4-A04F-B98DC081A157}"/>
              </a:ext>
            </a:extLst>
          </p:cNvPr>
          <p:cNvSpPr>
            <a:spLocks noGrp="1" noChangeArrowheads="1"/>
          </p:cNvSpPr>
          <p:nvPr>
            <p:ph idx="1"/>
          </p:nvPr>
        </p:nvSpPr>
        <p:spPr>
          <a:xfrm>
            <a:off x="965200" y="1484313"/>
            <a:ext cx="6972300" cy="1526828"/>
          </a:xfrm>
        </p:spPr>
        <p:txBody>
          <a:bodyPr/>
          <a:lstStyle/>
          <a:p>
            <a:pPr marL="342900" indent="-342900">
              <a:lnSpc>
                <a:spcPct val="115000"/>
              </a:lnSpc>
              <a:spcBef>
                <a:spcPct val="0"/>
              </a:spcBef>
              <a:buFont typeface="Arial" pitchFamily="34" charset="0"/>
              <a:buAutoNum type="arabicPeriod"/>
            </a:pPr>
            <a:r>
              <a:rPr altLang="en-US" sz="1800" dirty="0">
                <a:latin typeface="Calibri" panose="020F0502020204030204" pitchFamily="34" charset="0"/>
                <a:ea typeface="Calibri" panose="020F0502020204030204" pitchFamily="34" charset="0"/>
                <a:cs typeface="Times New Roman" panose="02020603050405020304" pitchFamily="18" charset="0"/>
              </a:rPr>
              <a:t>Power Flow Project (20%)</a:t>
            </a:r>
          </a:p>
          <a:p>
            <a:pPr marL="508000" lvl="1" indent="-342900">
              <a:lnSpc>
                <a:spcPct val="115000"/>
              </a:lnSpc>
              <a:spcBef>
                <a:spcPct val="0"/>
              </a:spcBef>
              <a:buFont typeface="Arial" panose="020B0604020202020204" pitchFamily="34" charset="0"/>
              <a:buAutoNum type="alphaUcPeriod"/>
            </a:pPr>
            <a:r>
              <a:rPr altLang="en-US" sz="1600"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Y</a:t>
            </a:r>
            <a:r>
              <a:rPr altLang="en-US" sz="1600" baseline="-25000"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bus</a:t>
            </a:r>
            <a:r>
              <a:rPr altLang="en-US" sz="1600" dirty="0">
                <a:highlight>
                  <a:srgbClr val="FFFF00"/>
                </a:highlight>
                <a:latin typeface="Calibri" panose="020F0502020204030204" pitchFamily="34" charset="0"/>
                <a:ea typeface="Calibri" panose="020F0502020204030204" pitchFamily="34" charset="0"/>
                <a:cs typeface="Times New Roman" panose="02020603050405020304" pitchFamily="18" charset="0"/>
              </a:rPr>
              <a:t>, Jacobian matrices – Newton Raphson</a:t>
            </a:r>
          </a:p>
          <a:p>
            <a:pPr marL="508000" lvl="1" indent="-342900">
              <a:lnSpc>
                <a:spcPct val="115000"/>
              </a:lnSpc>
              <a:spcBef>
                <a:spcPct val="0"/>
              </a:spcBef>
              <a:buFont typeface="Arial" panose="020B0604020202020204" pitchFamily="34" charset="0"/>
              <a:buAutoNum type="alphaUcPeriod"/>
            </a:pPr>
            <a:r>
              <a:rPr lang="en-US" altLang="en-US" sz="1600" dirty="0">
                <a:highlight>
                  <a:srgbClr val="FFFF00"/>
                </a:highlight>
                <a:latin typeface="Calibri" panose="020F0502020204030204" pitchFamily="34" charset="0"/>
                <a:ea typeface="Calibri" panose="020F0502020204030204" pitchFamily="34" charset="0"/>
                <a:cs typeface="Times New Roman" panose="02020603050405020304" pitchFamily="18" charset="0"/>
              </a:rPr>
              <a:t>LU </a:t>
            </a:r>
            <a:r>
              <a:rPr altLang="en-US" sz="1600" dirty="0">
                <a:highlight>
                  <a:srgbClr val="FFFF00"/>
                </a:highlight>
                <a:latin typeface="Calibri" panose="020F0502020204030204" pitchFamily="34" charset="0"/>
                <a:ea typeface="Calibri" panose="020F0502020204030204" pitchFamily="34" charset="0"/>
                <a:cs typeface="Times New Roman" panose="02020603050405020304" pitchFamily="18" charset="0"/>
              </a:rPr>
              <a:t>Factorization</a:t>
            </a:r>
            <a:r>
              <a:rPr altLang="en-US" sz="1600" dirty="0">
                <a:latin typeface="Calibri" panose="020F0502020204030204" pitchFamily="34" charset="0"/>
                <a:ea typeface="Calibri" panose="020F0502020204030204" pitchFamily="34" charset="0"/>
                <a:cs typeface="Times New Roman" panose="02020603050405020304" pitchFamily="18" charset="0"/>
              </a:rPr>
              <a:t>, </a:t>
            </a:r>
            <a:r>
              <a:rPr altLang="en-US" sz="1600" dirty="0">
                <a:highlight>
                  <a:srgbClr val="FFFF00"/>
                </a:highlight>
                <a:latin typeface="Calibri" panose="020F0502020204030204" pitchFamily="34" charset="0"/>
                <a:ea typeface="Calibri" panose="020F0502020204030204" pitchFamily="34" charset="0"/>
                <a:cs typeface="Times New Roman" panose="02020603050405020304" pitchFamily="18" charset="0"/>
              </a:rPr>
              <a:t>Backward-Forward substitution for NR</a:t>
            </a:r>
          </a:p>
          <a:p>
            <a:pPr marL="508000" lvl="1" indent="-342900">
              <a:lnSpc>
                <a:spcPct val="115000"/>
              </a:lnSpc>
              <a:spcBef>
                <a:spcPct val="0"/>
              </a:spcBef>
              <a:buFont typeface="Arial" panose="020B0604020202020204" pitchFamily="34" charset="0"/>
              <a:buAutoNum type="alphaUcPeriod"/>
            </a:pPr>
            <a:r>
              <a:rPr altLang="en-US" sz="1600" dirty="0">
                <a:highlight>
                  <a:srgbClr val="FFFF00"/>
                </a:highlight>
                <a:latin typeface="Calibri" panose="020F0502020204030204" pitchFamily="34" charset="0"/>
                <a:ea typeface="Calibri" panose="020F0502020204030204" pitchFamily="34" charset="0"/>
                <a:cs typeface="Times New Roman" panose="02020603050405020304" pitchFamily="18" charset="0"/>
              </a:rPr>
              <a:t>Fast Decoupled</a:t>
            </a:r>
          </a:p>
          <a:p>
            <a:pPr marL="508000" lvl="1" indent="-342900">
              <a:lnSpc>
                <a:spcPct val="115000"/>
              </a:lnSpc>
              <a:spcBef>
                <a:spcPct val="0"/>
              </a:spcBef>
              <a:buFont typeface="Arial" panose="020B0604020202020204" pitchFamily="34" charset="0"/>
              <a:buAutoNum type="alphaUcPeriod"/>
            </a:pPr>
            <a:r>
              <a:rPr altLang="en-US" sz="1600" dirty="0">
                <a:highlight>
                  <a:srgbClr val="00FF00"/>
                </a:highlight>
                <a:latin typeface="Calibri" panose="020F0502020204030204" pitchFamily="34" charset="0"/>
                <a:ea typeface="Calibri" panose="020F0502020204030204" pitchFamily="34" charset="0"/>
                <a:cs typeface="Times New Roman" panose="02020603050405020304" pitchFamily="18" charset="0"/>
              </a:rPr>
              <a:t>Q-limits, </a:t>
            </a:r>
            <a:r>
              <a:rPr altLang="en-US" sz="1600" dirty="0">
                <a:highlight>
                  <a:srgbClr val="FFFF00"/>
                </a:highlight>
                <a:latin typeface="Calibri" panose="020F0502020204030204" pitchFamily="34" charset="0"/>
                <a:ea typeface="Calibri" panose="020F0502020204030204" pitchFamily="34" charset="0"/>
                <a:cs typeface="Times New Roman" panose="02020603050405020304" pitchFamily="18" charset="0"/>
              </a:rPr>
              <a:t>transformer taps</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5842" y="1607818"/>
            <a:ext cx="8023859" cy="3693319"/>
          </a:xfrm>
          <a:prstGeom prst="rect">
            <a:avLst/>
          </a:prstGeom>
          <a:noFill/>
        </p:spPr>
        <p:txBody>
          <a:bodyPr wrap="squar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Even more complex methods of numerical differentiation are possible.  The following is the Richardson approximation:</a:t>
            </a:r>
          </a:p>
          <a:p>
            <a:pPr defTabSz="685800" eaLnBrk="1" fontAlgn="auto" hangingPunct="1">
              <a:spcBef>
                <a:spcPts val="0"/>
              </a:spcBef>
              <a:spcAft>
                <a:spcPts val="0"/>
              </a:spcAft>
            </a:pPr>
            <a:endParaRPr lang="en-US" dirty="0">
              <a:solidFill>
                <a:prstClr val="black"/>
              </a:solidFill>
              <a:latin typeface="Calibri" panose="020F0502020204030204"/>
            </a:endParaRPr>
          </a:p>
          <a:p>
            <a:pPr defTabSz="685800" eaLnBrk="1" fontAlgn="auto" hangingPunct="1">
              <a:spcBef>
                <a:spcPts val="0"/>
              </a:spcBef>
              <a:spcAft>
                <a:spcPts val="0"/>
              </a:spcAft>
            </a:pPr>
            <a:endParaRPr lang="en-US" dirty="0">
              <a:solidFill>
                <a:prstClr val="black"/>
              </a:solidFill>
              <a:latin typeface="Calibri" panose="020F0502020204030204"/>
            </a:endParaRPr>
          </a:p>
          <a:p>
            <a:pPr defTabSz="685800" eaLnBrk="1" fontAlgn="auto" hangingPunct="1">
              <a:spcBef>
                <a:spcPts val="0"/>
              </a:spcBef>
              <a:spcAft>
                <a:spcPts val="0"/>
              </a:spcAft>
            </a:pPr>
            <a:endParaRPr lang="en-US" dirty="0">
              <a:solidFill>
                <a:prstClr val="black"/>
              </a:solidFill>
              <a:latin typeface="Calibri" panose="020F0502020204030204"/>
            </a:endParaRPr>
          </a:p>
          <a:p>
            <a:pPr defTabSz="685800" eaLnBrk="1" fontAlgn="auto" hangingPunct="1">
              <a:spcBef>
                <a:spcPts val="0"/>
              </a:spcBef>
              <a:spcAft>
                <a:spcPts val="0"/>
              </a:spcAft>
            </a:pPr>
            <a:endParaRPr lang="en-US" dirty="0">
              <a:solidFill>
                <a:prstClr val="black"/>
              </a:solidFill>
              <a:latin typeface="Calibri" panose="020F0502020204030204"/>
            </a:endParaRPr>
          </a:p>
          <a:p>
            <a:pPr defTabSz="685800" eaLnBrk="1" fontAlgn="auto" hangingPunct="1">
              <a:spcBef>
                <a:spcPts val="0"/>
              </a:spcBef>
              <a:spcAft>
                <a:spcPts val="0"/>
              </a:spcAft>
            </a:pPr>
            <a:endParaRPr lang="en-US" dirty="0">
              <a:solidFill>
                <a:prstClr val="black"/>
              </a:solidFill>
              <a:latin typeface="Calibri" panose="020F0502020204030204"/>
            </a:endParaRPr>
          </a:p>
          <a:p>
            <a:pPr defTabSz="685800" eaLnBrk="1" fontAlgn="auto" hangingPunct="1">
              <a:spcBef>
                <a:spcPts val="0"/>
              </a:spcBef>
              <a:spcAft>
                <a:spcPts val="0"/>
              </a:spcAft>
            </a:pPr>
            <a:r>
              <a:rPr lang="en-US" dirty="0">
                <a:solidFill>
                  <a:prstClr val="black"/>
                </a:solidFill>
                <a:latin typeface="Calibri" panose="020F0502020204030204"/>
              </a:rPr>
              <a:t>However the amount of computation required for the derivative approximation must be weighed against the increase in accuracy.</a:t>
            </a:r>
          </a:p>
          <a:p>
            <a:pPr defTabSz="685800" eaLnBrk="1" fontAlgn="auto" hangingPunct="1">
              <a:spcBef>
                <a:spcPts val="0"/>
              </a:spcBef>
              <a:spcAft>
                <a:spcPts val="0"/>
              </a:spcAft>
            </a:pPr>
            <a:endParaRPr lang="en-US" dirty="0">
              <a:solidFill>
                <a:prstClr val="black"/>
              </a:solidFill>
              <a:latin typeface="Calibri" panose="020F0502020204030204"/>
            </a:endParaRPr>
          </a:p>
          <a:p>
            <a:pPr defTabSz="685800" eaLnBrk="1" fontAlgn="auto" hangingPunct="1">
              <a:spcBef>
                <a:spcPts val="0"/>
              </a:spcBef>
              <a:spcAft>
                <a:spcPts val="0"/>
              </a:spcAft>
            </a:pPr>
            <a:r>
              <a:rPr lang="en-US" dirty="0">
                <a:solidFill>
                  <a:prstClr val="black"/>
                </a:solidFill>
                <a:latin typeface="Calibri" panose="020F0502020204030204"/>
              </a:rPr>
              <a:t>No Quasi-Newton method will exceed the full Newton-Raphson in convergence speed.</a:t>
            </a:r>
          </a:p>
          <a:p>
            <a:pPr defTabSz="685800" eaLnBrk="1" fontAlgn="auto" hangingPunct="1">
              <a:spcBef>
                <a:spcPts val="0"/>
              </a:spcBef>
              <a:spcAft>
                <a:spcPts val="0"/>
              </a:spcAft>
            </a:pPr>
            <a:endParaRPr lang="en-US" dirty="0">
              <a:solidFill>
                <a:prstClr val="black"/>
              </a:solidFill>
              <a:latin typeface="Calibri" panose="020F0502020204030204"/>
            </a:endParaRPr>
          </a:p>
        </p:txBody>
      </p:sp>
      <p:graphicFrame>
        <p:nvGraphicFramePr>
          <p:cNvPr id="3" name="Object 2"/>
          <p:cNvGraphicFramePr>
            <a:graphicFrameLocks noChangeAspect="1"/>
          </p:cNvGraphicFramePr>
          <p:nvPr/>
        </p:nvGraphicFramePr>
        <p:xfrm>
          <a:off x="1168004" y="2478882"/>
          <a:ext cx="5268515" cy="636985"/>
        </p:xfrm>
        <a:graphic>
          <a:graphicData uri="http://schemas.openxmlformats.org/presentationml/2006/ole">
            <mc:AlternateContent xmlns:mc="http://schemas.openxmlformats.org/markup-compatibility/2006">
              <mc:Choice xmlns:v="urn:schemas-microsoft-com:vml" Requires="v">
                <p:oleObj name="Equation" r:id="rId2" imgW="3238200" imgH="393480" progId="Equation.3">
                  <p:embed/>
                </p:oleObj>
              </mc:Choice>
              <mc:Fallback>
                <p:oleObj name="Equation" r:id="rId2" imgW="3238200" imgH="393480" progId="Equation.3">
                  <p:embed/>
                  <p:pic>
                    <p:nvPicPr>
                      <p:cNvPr id="3" name="Object 2"/>
                      <p:cNvPicPr/>
                      <p:nvPr/>
                    </p:nvPicPr>
                    <p:blipFill>
                      <a:blip r:embed="rId3"/>
                      <a:stretch>
                        <a:fillRect/>
                      </a:stretch>
                    </p:blipFill>
                    <p:spPr>
                      <a:xfrm>
                        <a:off x="1168004" y="2478882"/>
                        <a:ext cx="5268515" cy="636985"/>
                      </a:xfrm>
                      <a:prstGeom prst="rect">
                        <a:avLst/>
                      </a:prstGeom>
                    </p:spPr>
                  </p:pic>
                </p:oleObj>
              </mc:Fallback>
            </mc:AlternateContent>
          </a:graphicData>
        </a:graphic>
      </p:graphicFrame>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C94F928C-C257-70BB-6FA8-D124698DA17C}"/>
                  </a:ext>
                </a:extLst>
              </p14:cNvPr>
              <p14:cNvContentPartPr/>
              <p14:nvPr/>
            </p14:nvContentPartPr>
            <p14:xfrm>
              <a:off x="3143160" y="2730600"/>
              <a:ext cx="4559760" cy="1441800"/>
            </p14:xfrm>
          </p:contentPart>
        </mc:Choice>
        <mc:Fallback>
          <p:pic>
            <p:nvPicPr>
              <p:cNvPr id="4" name="Ink 3">
                <a:extLst>
                  <a:ext uri="{FF2B5EF4-FFF2-40B4-BE49-F238E27FC236}">
                    <a16:creationId xmlns:a16="http://schemas.microsoft.com/office/drawing/2014/main" id="{C94F928C-C257-70BB-6FA8-D124698DA17C}"/>
                  </a:ext>
                </a:extLst>
              </p:cNvPr>
              <p:cNvPicPr/>
              <p:nvPr/>
            </p:nvPicPr>
            <p:blipFill>
              <a:blip r:embed="rId5"/>
              <a:stretch>
                <a:fillRect/>
              </a:stretch>
            </p:blipFill>
            <p:spPr>
              <a:xfrm>
                <a:off x="3133800" y="2721240"/>
                <a:ext cx="4578480" cy="1460520"/>
              </a:xfrm>
              <a:prstGeom prst="rect">
                <a:avLst/>
              </a:prstGeom>
            </p:spPr>
          </p:pic>
        </mc:Fallback>
      </mc:AlternateContent>
    </p:spTree>
    <p:extLst>
      <p:ext uri="{BB962C8B-B14F-4D97-AF65-F5344CB8AC3E}">
        <p14:creationId xmlns:p14="http://schemas.microsoft.com/office/powerpoint/2010/main" val="15043449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6C897834-648A-4623-B0DB-4E758A5F6ABA}"/>
              </a:ext>
            </a:extLst>
          </p:cNvPr>
          <p:cNvSpPr>
            <a:spLocks noGrp="1" noChangeArrowheads="1"/>
          </p:cNvSpPr>
          <p:nvPr>
            <p:ph type="title"/>
          </p:nvPr>
        </p:nvSpPr>
        <p:spPr>
          <a:xfrm>
            <a:off x="144463" y="984250"/>
            <a:ext cx="8651875" cy="425450"/>
          </a:xfrm>
        </p:spPr>
        <p:txBody>
          <a:bodyPr/>
          <a:lstStyle/>
          <a:p>
            <a:r>
              <a:rPr lang="en-US" altLang="en-US" dirty="0"/>
              <a:t>Announcements</a:t>
            </a:r>
          </a:p>
        </p:txBody>
      </p:sp>
      <p:sp>
        <p:nvSpPr>
          <p:cNvPr id="26627" name="Content Placeholder 2">
            <a:extLst>
              <a:ext uri="{FF2B5EF4-FFF2-40B4-BE49-F238E27FC236}">
                <a16:creationId xmlns:a16="http://schemas.microsoft.com/office/drawing/2014/main" id="{2EB8935F-9779-4CBF-9252-3DAD76A63A7A}"/>
              </a:ext>
            </a:extLst>
          </p:cNvPr>
          <p:cNvSpPr>
            <a:spLocks noGrp="1" noChangeArrowheads="1"/>
          </p:cNvSpPr>
          <p:nvPr>
            <p:ph idx="1"/>
          </p:nvPr>
        </p:nvSpPr>
        <p:spPr>
          <a:xfrm>
            <a:off x="786468" y="1862546"/>
            <a:ext cx="7772400" cy="4806444"/>
          </a:xfrm>
        </p:spPr>
        <p:txBody>
          <a:bodyPr/>
          <a:lstStyle/>
          <a:p>
            <a:r>
              <a:rPr lang="en-US" altLang="en-US" dirty="0"/>
              <a:t>Finish Reading Chapter 3</a:t>
            </a:r>
          </a:p>
          <a:p>
            <a:r>
              <a:rPr lang="en-US" altLang="en-US" dirty="0"/>
              <a:t>Extra Video will drop Friday</a:t>
            </a:r>
          </a:p>
          <a:p>
            <a:r>
              <a:rPr altLang="en-US" dirty="0"/>
              <a:t>MATLAB </a:t>
            </a:r>
            <a:r>
              <a:rPr lang="en-US" altLang="en-US" dirty="0"/>
              <a:t>Program</a:t>
            </a:r>
            <a:endParaRPr altLang="en-US" dirty="0"/>
          </a:p>
          <a:p>
            <a:pPr lvl="1"/>
            <a:r>
              <a:rPr altLang="en-US" dirty="0"/>
              <a:t>Input the CDF file</a:t>
            </a:r>
            <a:r>
              <a:rPr lang="en-US" altLang="en-US" dirty="0"/>
              <a:t> – Start with Data in Program</a:t>
            </a:r>
            <a:endParaRPr altLang="en-US" dirty="0"/>
          </a:p>
          <a:p>
            <a:pPr lvl="1"/>
            <a:r>
              <a:rPr altLang="en-US" dirty="0"/>
              <a:t>Start working on building the </a:t>
            </a:r>
            <a:r>
              <a:rPr altLang="en-US" dirty="0" err="1"/>
              <a:t>Ybus</a:t>
            </a:r>
            <a:endParaRPr lang="en-US" altLang="en-US" dirty="0"/>
          </a:p>
          <a:p>
            <a:pPr lvl="1"/>
            <a:r>
              <a:rPr lang="en-US" altLang="en-US" dirty="0"/>
              <a:t>Calculate Jacobian Matrix Values</a:t>
            </a:r>
          </a:p>
          <a:p>
            <a:pPr lvl="1"/>
            <a:r>
              <a:rPr lang="en-US" altLang="en-US" dirty="0"/>
              <a:t>Work on LU Decomposition and Solution</a:t>
            </a:r>
          </a:p>
          <a:p>
            <a:pPr lvl="1"/>
            <a:r>
              <a:rPr lang="en-US" altLang="en-US" dirty="0"/>
              <a:t>Next Add Tap Changing feature</a:t>
            </a:r>
          </a:p>
          <a:p>
            <a:pPr lvl="1"/>
            <a:r>
              <a:rPr lang="en-US" altLang="en-US" dirty="0"/>
              <a:t>Start working on Fast Decoupled</a:t>
            </a:r>
          </a:p>
          <a:p>
            <a:r>
              <a:rPr lang="en-US" altLang="en-US" dirty="0"/>
              <a:t>See example on Page 90 to check your work</a:t>
            </a:r>
          </a:p>
          <a:p>
            <a:pPr marL="344488" lvl="1" indent="0">
              <a:buNone/>
            </a:pPr>
            <a:endParaRPr altLang="en-US" dirty="0"/>
          </a:p>
          <a:p>
            <a:pPr marL="165100" indent="0">
              <a:buNone/>
            </a:pPr>
            <a:endParaRPr altLang="en-US" dirty="0"/>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1495" y="1271585"/>
            <a:ext cx="2478948"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pPr defTabSz="685800" eaLnBrk="1" fontAlgn="auto" hangingPunct="1">
              <a:spcBef>
                <a:spcPts val="0"/>
              </a:spcBef>
              <a:spcAft>
                <a:spcPts val="0"/>
              </a:spcAft>
            </a:pPr>
            <a:r>
              <a:rPr lang="en-US" dirty="0">
                <a:solidFill>
                  <a:prstClr val="white"/>
                </a:solidFill>
                <a:latin typeface="Calibri" panose="020F0502020204030204"/>
              </a:rPr>
              <a:t>Newton-</a:t>
            </a:r>
            <a:r>
              <a:rPr lang="en-US" dirty="0" err="1">
                <a:solidFill>
                  <a:prstClr val="white"/>
                </a:solidFill>
                <a:latin typeface="Calibri" panose="020F0502020204030204"/>
              </a:rPr>
              <a:t>Krylov</a:t>
            </a:r>
            <a:r>
              <a:rPr lang="en-US" dirty="0">
                <a:solidFill>
                  <a:prstClr val="white"/>
                </a:solidFill>
                <a:latin typeface="Calibri" panose="020F0502020204030204"/>
              </a:rPr>
              <a:t> Methods</a:t>
            </a:r>
          </a:p>
        </p:txBody>
      </p:sp>
      <p:sp>
        <p:nvSpPr>
          <p:cNvPr id="3" name="TextBox 2"/>
          <p:cNvSpPr txBox="1"/>
          <p:nvPr/>
        </p:nvSpPr>
        <p:spPr>
          <a:xfrm>
            <a:off x="567268" y="2000250"/>
            <a:ext cx="8082386" cy="2585323"/>
          </a:xfrm>
          <a:prstGeom prst="rect">
            <a:avLst/>
          </a:prstGeom>
          <a:noFill/>
        </p:spPr>
        <p:txBody>
          <a:bodyPr wrap="squar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In the previous Quasi-Newton methods, it was assumed that linearized iterates were ultimately solved using a direct method.  However, there is no reason why this should be.  In fact, it is possible by combining a Newton-Raphson iteration (outer) with an iterative linear solver (inner), that computational gains may be achieved, especially for solvers such as the GMRES method.</a:t>
            </a:r>
          </a:p>
          <a:p>
            <a:pPr defTabSz="685800" eaLnBrk="1" fontAlgn="auto" hangingPunct="1">
              <a:spcBef>
                <a:spcPts val="0"/>
              </a:spcBef>
              <a:spcAft>
                <a:spcPts val="0"/>
              </a:spcAft>
            </a:pPr>
            <a:endParaRPr lang="en-US" dirty="0">
              <a:solidFill>
                <a:prstClr val="black"/>
              </a:solidFill>
              <a:latin typeface="Calibri" panose="020F0502020204030204"/>
            </a:endParaRPr>
          </a:p>
          <a:p>
            <a:pPr defTabSz="685800" eaLnBrk="1" fontAlgn="auto" hangingPunct="1">
              <a:spcBef>
                <a:spcPts val="0"/>
              </a:spcBef>
              <a:spcAft>
                <a:spcPts val="0"/>
              </a:spcAft>
            </a:pPr>
            <a:r>
              <a:rPr lang="en-US" dirty="0">
                <a:solidFill>
                  <a:prstClr val="black"/>
                </a:solidFill>
                <a:latin typeface="Calibri" panose="020F0502020204030204"/>
              </a:rPr>
              <a:t>Furthermore, the GMRES requires only the vector product of the Jacobian with a vector, which can be approximated using a difference method.  This approach is called a </a:t>
            </a:r>
            <a:r>
              <a:rPr lang="en-US" i="1" dirty="0">
                <a:solidFill>
                  <a:prstClr val="black"/>
                </a:solidFill>
                <a:latin typeface="Calibri" panose="020F0502020204030204"/>
              </a:rPr>
              <a:t>Jacobian Free GMRES </a:t>
            </a:r>
            <a:r>
              <a:rPr lang="en-US" dirty="0">
                <a:solidFill>
                  <a:prstClr val="black"/>
                </a:solidFill>
                <a:latin typeface="Calibri" panose="020F0502020204030204"/>
              </a:rPr>
              <a:t>method.</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69E8BE67-8C88-08A5-76D0-30C2E319F626}"/>
                  </a:ext>
                </a:extLst>
              </p14:cNvPr>
              <p14:cNvContentPartPr/>
              <p14:nvPr/>
            </p14:nvContentPartPr>
            <p14:xfrm>
              <a:off x="1390680" y="2590920"/>
              <a:ext cx="5975640" cy="1949760"/>
            </p14:xfrm>
          </p:contentPart>
        </mc:Choice>
        <mc:Fallback>
          <p:pic>
            <p:nvPicPr>
              <p:cNvPr id="4" name="Ink 3">
                <a:extLst>
                  <a:ext uri="{FF2B5EF4-FFF2-40B4-BE49-F238E27FC236}">
                    <a16:creationId xmlns:a16="http://schemas.microsoft.com/office/drawing/2014/main" id="{69E8BE67-8C88-08A5-76D0-30C2E319F626}"/>
                  </a:ext>
                </a:extLst>
              </p:cNvPr>
              <p:cNvPicPr/>
              <p:nvPr/>
            </p:nvPicPr>
            <p:blipFill>
              <a:blip r:embed="rId3"/>
              <a:stretch>
                <a:fillRect/>
              </a:stretch>
            </p:blipFill>
            <p:spPr>
              <a:xfrm>
                <a:off x="1381320" y="2581560"/>
                <a:ext cx="5994360" cy="1968480"/>
              </a:xfrm>
              <a:prstGeom prst="rect">
                <a:avLst/>
              </a:prstGeom>
            </p:spPr>
          </p:pic>
        </mc:Fallback>
      </mc:AlternateContent>
    </p:spTree>
    <p:extLst>
      <p:ext uri="{BB962C8B-B14F-4D97-AF65-F5344CB8AC3E}">
        <p14:creationId xmlns:p14="http://schemas.microsoft.com/office/powerpoint/2010/main" val="2428891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0334" y="1373717"/>
            <a:ext cx="5773760"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pPr defTabSz="685800" eaLnBrk="1" fontAlgn="auto" hangingPunct="1">
              <a:spcBef>
                <a:spcPts val="0"/>
              </a:spcBef>
              <a:spcAft>
                <a:spcPts val="0"/>
              </a:spcAft>
            </a:pPr>
            <a:r>
              <a:rPr lang="en-US" dirty="0">
                <a:solidFill>
                  <a:prstClr val="white"/>
                </a:solidFill>
                <a:latin typeface="Calibri" panose="020F0502020204030204"/>
              </a:rPr>
              <a:t>Jacobian-Free Newton-GMRES Algorithm for Solving </a:t>
            </a:r>
            <a:r>
              <a:rPr lang="en-US" i="1" dirty="0">
                <a:solidFill>
                  <a:prstClr val="white"/>
                </a:solidFill>
                <a:latin typeface="Times New Roman" panose="02020603050405020304" pitchFamily="18" charset="0"/>
                <a:cs typeface="Times New Roman" panose="02020603050405020304" pitchFamily="18" charset="0"/>
              </a:rPr>
              <a:t>f(x) </a:t>
            </a:r>
            <a:r>
              <a:rPr lang="en-US" dirty="0">
                <a:solidFill>
                  <a:prstClr val="white"/>
                </a:solidFill>
                <a:latin typeface="Calibri" panose="020F0502020204030204"/>
              </a:rPr>
              <a:t>= </a:t>
            </a:r>
            <a:r>
              <a:rPr lang="en-US" dirty="0">
                <a:solidFill>
                  <a:prstClr val="white"/>
                </a:solidFill>
                <a:latin typeface="Times New Roman" panose="02020603050405020304" pitchFamily="18" charset="0"/>
                <a:cs typeface="Times New Roman" panose="02020603050405020304" pitchFamily="18" charset="0"/>
              </a:rPr>
              <a:t>0</a:t>
            </a:r>
          </a:p>
        </p:txBody>
      </p:sp>
      <p:pic>
        <p:nvPicPr>
          <p:cNvPr id="3" name="Picture 2"/>
          <p:cNvPicPr>
            <a:picLocks noChangeAspect="1"/>
          </p:cNvPicPr>
          <p:nvPr/>
        </p:nvPicPr>
        <p:blipFill>
          <a:blip r:embed="rId2"/>
          <a:stretch>
            <a:fillRect/>
          </a:stretch>
        </p:blipFill>
        <p:spPr>
          <a:xfrm>
            <a:off x="1120747" y="1869008"/>
            <a:ext cx="3915945" cy="3158100"/>
          </a:xfrm>
          <a:prstGeom prst="rect">
            <a:avLst/>
          </a:prstGeom>
        </p:spPr>
      </p:pic>
      <p:pic>
        <p:nvPicPr>
          <p:cNvPr id="5" name="Picture 4"/>
          <p:cNvPicPr>
            <a:picLocks noChangeAspect="1"/>
          </p:cNvPicPr>
          <p:nvPr/>
        </p:nvPicPr>
        <p:blipFill>
          <a:blip r:embed="rId3"/>
          <a:stretch>
            <a:fillRect/>
          </a:stretch>
        </p:blipFill>
        <p:spPr>
          <a:xfrm>
            <a:off x="3290434" y="4918275"/>
            <a:ext cx="2230257" cy="996002"/>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CD24DFD0-5C67-0726-255D-A297F0704A0B}"/>
                  </a:ext>
                </a:extLst>
              </p14:cNvPr>
              <p14:cNvContentPartPr/>
              <p14:nvPr/>
            </p14:nvContentPartPr>
            <p14:xfrm>
              <a:off x="1352520" y="3479760"/>
              <a:ext cx="3283200" cy="483120"/>
            </p14:xfrm>
          </p:contentPart>
        </mc:Choice>
        <mc:Fallback>
          <p:pic>
            <p:nvPicPr>
              <p:cNvPr id="4" name="Ink 3">
                <a:extLst>
                  <a:ext uri="{FF2B5EF4-FFF2-40B4-BE49-F238E27FC236}">
                    <a16:creationId xmlns:a16="http://schemas.microsoft.com/office/drawing/2014/main" id="{CD24DFD0-5C67-0726-255D-A297F0704A0B}"/>
                  </a:ext>
                </a:extLst>
              </p:cNvPr>
              <p:cNvPicPr/>
              <p:nvPr/>
            </p:nvPicPr>
            <p:blipFill>
              <a:blip r:embed="rId5"/>
              <a:stretch>
                <a:fillRect/>
              </a:stretch>
            </p:blipFill>
            <p:spPr>
              <a:xfrm>
                <a:off x="1343160" y="3470400"/>
                <a:ext cx="3301920" cy="501840"/>
              </a:xfrm>
              <a:prstGeom prst="rect">
                <a:avLst/>
              </a:prstGeom>
            </p:spPr>
          </p:pic>
        </mc:Fallback>
      </mc:AlternateContent>
    </p:spTree>
    <p:extLst>
      <p:ext uri="{BB962C8B-B14F-4D97-AF65-F5344CB8AC3E}">
        <p14:creationId xmlns:p14="http://schemas.microsoft.com/office/powerpoint/2010/main" val="616541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48360" y="1170450"/>
            <a:ext cx="3297860" cy="4663225"/>
          </a:xfrm>
          <a:prstGeom prst="rect">
            <a:avLst/>
          </a:prstGeom>
        </p:spPr>
      </p:pic>
      <p:pic>
        <p:nvPicPr>
          <p:cNvPr id="3" name="Picture 2"/>
          <p:cNvPicPr>
            <a:picLocks noChangeAspect="1"/>
          </p:cNvPicPr>
          <p:nvPr/>
        </p:nvPicPr>
        <p:blipFill>
          <a:blip r:embed="rId3"/>
          <a:stretch>
            <a:fillRect/>
          </a:stretch>
        </p:blipFill>
        <p:spPr>
          <a:xfrm>
            <a:off x="5226862" y="2455605"/>
            <a:ext cx="2526539" cy="996255"/>
          </a:xfrm>
          <a:prstGeom prst="rect">
            <a:avLst/>
          </a:prstGeom>
        </p:spPr>
      </p:pic>
      <p:sp>
        <p:nvSpPr>
          <p:cNvPr id="4" name="Rectangle 3"/>
          <p:cNvSpPr/>
          <p:nvPr/>
        </p:nvSpPr>
        <p:spPr>
          <a:xfrm>
            <a:off x="994410" y="1360170"/>
            <a:ext cx="1223010" cy="25146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5" name="TextBox 4"/>
          <p:cNvSpPr txBox="1"/>
          <p:nvPr/>
        </p:nvSpPr>
        <p:spPr>
          <a:xfrm>
            <a:off x="2606040" y="1028700"/>
            <a:ext cx="2268506"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Use difference approximation</a:t>
            </a:r>
          </a:p>
        </p:txBody>
      </p:sp>
      <p:sp>
        <p:nvSpPr>
          <p:cNvPr id="6" name="Freeform 5"/>
          <p:cNvSpPr/>
          <p:nvPr/>
        </p:nvSpPr>
        <p:spPr>
          <a:xfrm>
            <a:off x="2228850" y="1348740"/>
            <a:ext cx="1028700" cy="160208"/>
          </a:xfrm>
          <a:custGeom>
            <a:avLst/>
            <a:gdLst>
              <a:gd name="connsiteX0" fmla="*/ 1371600 w 1371600"/>
              <a:gd name="connsiteY0" fmla="*/ 0 h 213610"/>
              <a:gd name="connsiteX1" fmla="*/ 731520 w 1371600"/>
              <a:gd name="connsiteY1" fmla="*/ 182880 h 213610"/>
              <a:gd name="connsiteX2" fmla="*/ 0 w 1371600"/>
              <a:gd name="connsiteY2" fmla="*/ 213360 h 213610"/>
              <a:gd name="connsiteX3" fmla="*/ 0 w 1371600"/>
              <a:gd name="connsiteY3" fmla="*/ 213360 h 213610"/>
              <a:gd name="connsiteX4" fmla="*/ 0 w 1371600"/>
              <a:gd name="connsiteY4" fmla="*/ 213360 h 213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213610">
                <a:moveTo>
                  <a:pt x="1371600" y="0"/>
                </a:moveTo>
                <a:cubicBezTo>
                  <a:pt x="1165860" y="73660"/>
                  <a:pt x="960120" y="147320"/>
                  <a:pt x="731520" y="182880"/>
                </a:cubicBezTo>
                <a:cubicBezTo>
                  <a:pt x="502920" y="218440"/>
                  <a:pt x="0" y="213360"/>
                  <a:pt x="0" y="213360"/>
                </a:cubicBezTo>
                <a:lnTo>
                  <a:pt x="0" y="213360"/>
                </a:lnTo>
                <a:lnTo>
                  <a:pt x="0" y="213360"/>
                </a:lnTo>
              </a:path>
            </a:pathLst>
          </a:custGeom>
          <a:noFill/>
          <a:ln w="25400">
            <a:solidFill>
              <a:srgbClr val="C0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03C939AD-D707-4625-51F3-6631B798253C}"/>
                  </a:ext>
                </a:extLst>
              </p14:cNvPr>
              <p14:cNvContentPartPr/>
              <p14:nvPr/>
            </p14:nvContentPartPr>
            <p14:xfrm>
              <a:off x="1816200" y="990720"/>
              <a:ext cx="3035520" cy="349560"/>
            </p14:xfrm>
          </p:contentPart>
        </mc:Choice>
        <mc:Fallback>
          <p:pic>
            <p:nvPicPr>
              <p:cNvPr id="7" name="Ink 6">
                <a:extLst>
                  <a:ext uri="{FF2B5EF4-FFF2-40B4-BE49-F238E27FC236}">
                    <a16:creationId xmlns:a16="http://schemas.microsoft.com/office/drawing/2014/main" id="{03C939AD-D707-4625-51F3-6631B798253C}"/>
                  </a:ext>
                </a:extLst>
              </p:cNvPr>
              <p:cNvPicPr/>
              <p:nvPr/>
            </p:nvPicPr>
            <p:blipFill>
              <a:blip r:embed="rId5"/>
              <a:stretch>
                <a:fillRect/>
              </a:stretch>
            </p:blipFill>
            <p:spPr>
              <a:xfrm>
                <a:off x="1806840" y="981360"/>
                <a:ext cx="3054240" cy="368280"/>
              </a:xfrm>
              <a:prstGeom prst="rect">
                <a:avLst/>
              </a:prstGeom>
            </p:spPr>
          </p:pic>
        </mc:Fallback>
      </mc:AlternateContent>
    </p:spTree>
    <p:extLst>
      <p:ext uri="{BB962C8B-B14F-4D97-AF65-F5344CB8AC3E}">
        <p14:creationId xmlns:p14="http://schemas.microsoft.com/office/powerpoint/2010/main" val="108176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5733" y="1509982"/>
            <a:ext cx="1039708" cy="923330"/>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Example:</a:t>
            </a:r>
          </a:p>
          <a:p>
            <a:pPr defTabSz="685800" eaLnBrk="1" fontAlgn="auto" hangingPunct="1">
              <a:spcBef>
                <a:spcPts val="0"/>
              </a:spcBef>
              <a:spcAft>
                <a:spcPts val="0"/>
              </a:spcAft>
            </a:pPr>
            <a:endParaRPr lang="en-US" dirty="0">
              <a:solidFill>
                <a:prstClr val="black"/>
              </a:solidFill>
              <a:latin typeface="Calibri" panose="020F0502020204030204"/>
            </a:endParaRPr>
          </a:p>
          <a:p>
            <a:pPr defTabSz="685800" eaLnBrk="1" fontAlgn="auto" hangingPunct="1">
              <a:spcBef>
                <a:spcPts val="0"/>
              </a:spcBef>
              <a:spcAft>
                <a:spcPts val="0"/>
              </a:spcAft>
            </a:pPr>
            <a:r>
              <a:rPr lang="en-US" dirty="0">
                <a:solidFill>
                  <a:prstClr val="black"/>
                </a:solidFill>
                <a:latin typeface="Calibri" panose="020F0502020204030204"/>
              </a:rPr>
              <a:t>Solve</a:t>
            </a:r>
          </a:p>
        </p:txBody>
      </p:sp>
      <p:graphicFrame>
        <p:nvGraphicFramePr>
          <p:cNvPr id="3" name="Object 2"/>
          <p:cNvGraphicFramePr>
            <a:graphicFrameLocks noChangeAspect="1"/>
          </p:cNvGraphicFramePr>
          <p:nvPr/>
        </p:nvGraphicFramePr>
        <p:xfrm>
          <a:off x="1336543" y="2052771"/>
          <a:ext cx="3159919" cy="783431"/>
        </p:xfrm>
        <a:graphic>
          <a:graphicData uri="http://schemas.openxmlformats.org/presentationml/2006/ole">
            <mc:AlternateContent xmlns:mc="http://schemas.openxmlformats.org/markup-compatibility/2006">
              <mc:Choice xmlns:v="urn:schemas-microsoft-com:vml" Requires="v">
                <p:oleObj name="Equation" r:id="rId2" imgW="1942920" imgH="482400" progId="Equation.3">
                  <p:embed/>
                </p:oleObj>
              </mc:Choice>
              <mc:Fallback>
                <p:oleObj name="Equation" r:id="rId2" imgW="1942920" imgH="482400" progId="Equation.3">
                  <p:embed/>
                  <p:pic>
                    <p:nvPicPr>
                      <p:cNvPr id="3" name="Object 2"/>
                      <p:cNvPicPr/>
                      <p:nvPr/>
                    </p:nvPicPr>
                    <p:blipFill>
                      <a:blip r:embed="rId3"/>
                      <a:stretch>
                        <a:fillRect/>
                      </a:stretch>
                    </p:blipFill>
                    <p:spPr>
                      <a:xfrm>
                        <a:off x="1336543" y="2052771"/>
                        <a:ext cx="3159919" cy="783431"/>
                      </a:xfrm>
                      <a:prstGeom prst="rect">
                        <a:avLst/>
                      </a:prstGeom>
                    </p:spPr>
                  </p:pic>
                </p:oleObj>
              </mc:Fallback>
            </mc:AlternateContent>
          </a:graphicData>
        </a:graphic>
      </p:graphicFrame>
      <p:sp>
        <p:nvSpPr>
          <p:cNvPr id="4" name="TextBox 3"/>
          <p:cNvSpPr txBox="1"/>
          <p:nvPr/>
        </p:nvSpPr>
        <p:spPr>
          <a:xfrm>
            <a:off x="4879990" y="2063981"/>
            <a:ext cx="2777107" cy="369332"/>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Let </a:t>
            </a:r>
            <a:r>
              <a:rPr lang="en-US" i="1"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h </a:t>
            </a:r>
            <a:r>
              <a:rPr lang="en-US"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 10</a:t>
            </a:r>
            <a:r>
              <a:rPr lang="en-US" baseline="3000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-3</a:t>
            </a:r>
            <a:r>
              <a:rPr lang="en-US"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a:t>
            </a:r>
            <a:r>
              <a:rPr lang="en-US" baseline="3000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   </a:t>
            </a:r>
            <a:r>
              <a:rPr lang="en-US" i="1"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 </a:t>
            </a:r>
            <a:r>
              <a:rPr lang="en-US"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 10</a:t>
            </a:r>
            <a:r>
              <a:rPr lang="en-US" baseline="3000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-3</a:t>
            </a:r>
            <a:r>
              <a:rPr lang="en-US"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 ,</a:t>
            </a:r>
            <a:r>
              <a:rPr lang="en-US" baseline="3000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  </a:t>
            </a:r>
            <a:r>
              <a:rPr lang="en-US" dirty="0">
                <a:solidFill>
                  <a:prstClr val="black"/>
                </a:solidFill>
                <a:latin typeface="Calibri" panose="020F0502020204030204"/>
                <a:cs typeface="Times New Roman" panose="02020603050405020304" pitchFamily="18" charset="0"/>
                <a:sym typeface="Symbol" panose="05050102010706020507" pitchFamily="18" charset="2"/>
              </a:rPr>
              <a:t>and  </a:t>
            </a:r>
            <a:endParaRPr lang="en-US" dirty="0">
              <a:solidFill>
                <a:prstClr val="black"/>
              </a:solidFill>
              <a:latin typeface="Calibri" panose="020F0502020204030204"/>
              <a:cs typeface="Times New Roman" panose="02020603050405020304" pitchFamily="18" charset="0"/>
            </a:endParaRPr>
          </a:p>
        </p:txBody>
      </p:sp>
      <p:graphicFrame>
        <p:nvGraphicFramePr>
          <p:cNvPr id="5" name="Object 4"/>
          <p:cNvGraphicFramePr>
            <a:graphicFrameLocks noChangeAspect="1"/>
          </p:cNvGraphicFramePr>
          <p:nvPr/>
        </p:nvGraphicFramePr>
        <p:xfrm>
          <a:off x="7530465" y="1829435"/>
          <a:ext cx="1095375" cy="781050"/>
        </p:xfrm>
        <a:graphic>
          <a:graphicData uri="http://schemas.openxmlformats.org/presentationml/2006/ole">
            <mc:AlternateContent xmlns:mc="http://schemas.openxmlformats.org/markup-compatibility/2006">
              <mc:Choice xmlns:v="urn:schemas-microsoft-com:vml" Requires="v">
                <p:oleObj name="Equation" r:id="rId4" imgW="672840" imgH="482400" progId="Equation.3">
                  <p:embed/>
                </p:oleObj>
              </mc:Choice>
              <mc:Fallback>
                <p:oleObj name="Equation" r:id="rId4" imgW="672840" imgH="482400" progId="Equation.3">
                  <p:embed/>
                  <p:pic>
                    <p:nvPicPr>
                      <p:cNvPr id="5" name="Object 4"/>
                      <p:cNvPicPr/>
                      <p:nvPr/>
                    </p:nvPicPr>
                    <p:blipFill>
                      <a:blip r:embed="rId5"/>
                      <a:stretch>
                        <a:fillRect/>
                      </a:stretch>
                    </p:blipFill>
                    <p:spPr>
                      <a:xfrm>
                        <a:off x="7530465" y="1829435"/>
                        <a:ext cx="1095375" cy="781050"/>
                      </a:xfrm>
                      <a:prstGeom prst="rect">
                        <a:avLst/>
                      </a:prstGeom>
                    </p:spPr>
                  </p:pic>
                </p:oleObj>
              </mc:Fallback>
            </mc:AlternateContent>
          </a:graphicData>
        </a:graphic>
      </p:graphicFrame>
      <p:pic>
        <p:nvPicPr>
          <p:cNvPr id="6" name="Picture 5"/>
          <p:cNvPicPr>
            <a:picLocks noChangeAspect="1"/>
          </p:cNvPicPr>
          <p:nvPr/>
        </p:nvPicPr>
        <p:blipFill>
          <a:blip r:embed="rId6"/>
          <a:stretch>
            <a:fillRect/>
          </a:stretch>
        </p:blipFill>
        <p:spPr>
          <a:xfrm>
            <a:off x="1248745" y="3342215"/>
            <a:ext cx="4436777" cy="2095200"/>
          </a:xfrm>
          <a:prstGeom prst="rect">
            <a:avLst/>
          </a:prstGeom>
        </p:spPr>
      </p:pic>
    </p:spTree>
    <p:extLst>
      <p:ext uri="{BB962C8B-B14F-4D97-AF65-F5344CB8AC3E}">
        <p14:creationId xmlns:p14="http://schemas.microsoft.com/office/powerpoint/2010/main" val="2218107895"/>
      </p:ext>
    </p:extLst>
  </p:cSld>
  <p:clrMapOvr>
    <a:masterClrMapping/>
  </p:clrMapOvr>
</p:sld>
</file>

<file path=ppt/theme/theme1.xml><?xml version="1.0" encoding="utf-8"?>
<a:theme xmlns:a="http://schemas.openxmlformats.org/drawingml/2006/main" name="Default Design">
  <a:themeElements>
    <a:clrScheme name="WSU Brand HEX">
      <a:dk1>
        <a:srgbClr val="000000"/>
      </a:dk1>
      <a:lt1>
        <a:srgbClr val="FFFFFF"/>
      </a:lt1>
      <a:dk2>
        <a:srgbClr val="003C69"/>
      </a:dk2>
      <a:lt2>
        <a:srgbClr val="DBCEAC"/>
      </a:lt2>
      <a:accent1>
        <a:srgbClr val="981E32"/>
      </a:accent1>
      <a:accent2>
        <a:srgbClr val="5E6A71"/>
      </a:accent2>
      <a:accent3>
        <a:srgbClr val="C60C30"/>
      </a:accent3>
      <a:accent4>
        <a:srgbClr val="EC7A08"/>
      </a:accent4>
      <a:accent5>
        <a:srgbClr val="3CB6CE"/>
      </a:accent5>
      <a:accent6>
        <a:srgbClr val="B6BF00"/>
      </a:accent6>
      <a:hlink>
        <a:srgbClr val="452325"/>
      </a:hlink>
      <a:folHlink>
        <a:srgbClr val="FF00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C0C0C0"/>
        </a:lt2>
        <a:accent1>
          <a:srgbClr val="CC0033"/>
        </a:accent1>
        <a:accent2>
          <a:srgbClr val="333399"/>
        </a:accent2>
        <a:accent3>
          <a:srgbClr val="FFFFFF"/>
        </a:accent3>
        <a:accent4>
          <a:srgbClr val="000000"/>
        </a:accent4>
        <a:accent5>
          <a:srgbClr val="E2AAAD"/>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C0C0C0"/>
        </a:lt2>
        <a:accent1>
          <a:srgbClr val="CC0033"/>
        </a:accent1>
        <a:accent2>
          <a:srgbClr val="000099"/>
        </a:accent2>
        <a:accent3>
          <a:srgbClr val="FFFFFF"/>
        </a:accent3>
        <a:accent4>
          <a:srgbClr val="000000"/>
        </a:accent4>
        <a:accent5>
          <a:srgbClr val="E2AAAD"/>
        </a:accent5>
        <a:accent6>
          <a:srgbClr val="00008A"/>
        </a:accent6>
        <a:hlink>
          <a:srgbClr val="009999"/>
        </a:hlink>
        <a:folHlink>
          <a:srgbClr val="33CC33"/>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99"/>
        </a:dk2>
        <a:lt2>
          <a:srgbClr val="FFFFFF"/>
        </a:lt2>
        <a:accent1>
          <a:srgbClr val="CC0033"/>
        </a:accent1>
        <a:accent2>
          <a:srgbClr val="000099"/>
        </a:accent2>
        <a:accent3>
          <a:srgbClr val="AAAACA"/>
        </a:accent3>
        <a:accent4>
          <a:srgbClr val="DADADA"/>
        </a:accent4>
        <a:accent5>
          <a:srgbClr val="E2AAAD"/>
        </a:accent5>
        <a:accent6>
          <a:srgbClr val="00008A"/>
        </a:accent6>
        <a:hlink>
          <a:srgbClr val="009999"/>
        </a:hlink>
        <a:folHlink>
          <a:srgbClr val="33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009999"/>
        </a:dk2>
        <a:lt2>
          <a:srgbClr val="FFFFFF"/>
        </a:lt2>
        <a:accent1>
          <a:srgbClr val="CC0033"/>
        </a:accent1>
        <a:accent2>
          <a:srgbClr val="000099"/>
        </a:accent2>
        <a:accent3>
          <a:srgbClr val="AACACA"/>
        </a:accent3>
        <a:accent4>
          <a:srgbClr val="DADADA"/>
        </a:accent4>
        <a:accent5>
          <a:srgbClr val="E2AAAD"/>
        </a:accent5>
        <a:accent6>
          <a:srgbClr val="00008A"/>
        </a:accent6>
        <a:hlink>
          <a:srgbClr val="009999"/>
        </a:hlink>
        <a:folHlink>
          <a:srgbClr val="33CC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WSU Brand HEX">
      <a:dk1>
        <a:srgbClr val="000000"/>
      </a:dk1>
      <a:lt1>
        <a:srgbClr val="FFFFFF"/>
      </a:lt1>
      <a:dk2>
        <a:srgbClr val="003C69"/>
      </a:dk2>
      <a:lt2>
        <a:srgbClr val="DBCEAC"/>
      </a:lt2>
      <a:accent1>
        <a:srgbClr val="981E32"/>
      </a:accent1>
      <a:accent2>
        <a:srgbClr val="5E6A71"/>
      </a:accent2>
      <a:accent3>
        <a:srgbClr val="C60C30"/>
      </a:accent3>
      <a:accent4>
        <a:srgbClr val="EC7A08"/>
      </a:accent4>
      <a:accent5>
        <a:srgbClr val="3CB6CE"/>
      </a:accent5>
      <a:accent6>
        <a:srgbClr val="B6BF00"/>
      </a:accent6>
      <a:hlink>
        <a:srgbClr val="452325"/>
      </a:hlink>
      <a:folHlink>
        <a:srgbClr val="FF00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C0C0C0"/>
        </a:lt2>
        <a:accent1>
          <a:srgbClr val="CC0033"/>
        </a:accent1>
        <a:accent2>
          <a:srgbClr val="333399"/>
        </a:accent2>
        <a:accent3>
          <a:srgbClr val="FFFFFF"/>
        </a:accent3>
        <a:accent4>
          <a:srgbClr val="000000"/>
        </a:accent4>
        <a:accent5>
          <a:srgbClr val="E2AAAD"/>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C0C0C0"/>
        </a:lt2>
        <a:accent1>
          <a:srgbClr val="CC0033"/>
        </a:accent1>
        <a:accent2>
          <a:srgbClr val="000099"/>
        </a:accent2>
        <a:accent3>
          <a:srgbClr val="FFFFFF"/>
        </a:accent3>
        <a:accent4>
          <a:srgbClr val="000000"/>
        </a:accent4>
        <a:accent5>
          <a:srgbClr val="E2AAAD"/>
        </a:accent5>
        <a:accent6>
          <a:srgbClr val="00008A"/>
        </a:accent6>
        <a:hlink>
          <a:srgbClr val="009999"/>
        </a:hlink>
        <a:folHlink>
          <a:srgbClr val="33CC33"/>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99"/>
        </a:dk2>
        <a:lt2>
          <a:srgbClr val="FFFFFF"/>
        </a:lt2>
        <a:accent1>
          <a:srgbClr val="CC0033"/>
        </a:accent1>
        <a:accent2>
          <a:srgbClr val="000099"/>
        </a:accent2>
        <a:accent3>
          <a:srgbClr val="AAAACA"/>
        </a:accent3>
        <a:accent4>
          <a:srgbClr val="DADADA"/>
        </a:accent4>
        <a:accent5>
          <a:srgbClr val="E2AAAD"/>
        </a:accent5>
        <a:accent6>
          <a:srgbClr val="00008A"/>
        </a:accent6>
        <a:hlink>
          <a:srgbClr val="009999"/>
        </a:hlink>
        <a:folHlink>
          <a:srgbClr val="33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009999"/>
        </a:dk2>
        <a:lt2>
          <a:srgbClr val="FFFFFF"/>
        </a:lt2>
        <a:accent1>
          <a:srgbClr val="CC0033"/>
        </a:accent1>
        <a:accent2>
          <a:srgbClr val="000099"/>
        </a:accent2>
        <a:accent3>
          <a:srgbClr val="AACACA"/>
        </a:accent3>
        <a:accent4>
          <a:srgbClr val="DADADA"/>
        </a:accent4>
        <a:accent5>
          <a:srgbClr val="E2AAAD"/>
        </a:accent5>
        <a:accent6>
          <a:srgbClr val="00008A"/>
        </a:accent6>
        <a:hlink>
          <a:srgbClr val="009999"/>
        </a:hlink>
        <a:folHlink>
          <a:srgbClr val="33CC0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756E07B8C6FDF4AA9C8148FCBB0BCEE" ma:contentTypeVersion="14" ma:contentTypeDescription="Create a new document." ma:contentTypeScope="" ma:versionID="143cb6437e95a0fac009a6c308f2423c">
  <xsd:schema xmlns:xsd="http://www.w3.org/2001/XMLSchema" xmlns:xs="http://www.w3.org/2001/XMLSchema" xmlns:p="http://schemas.microsoft.com/office/2006/metadata/properties" xmlns:ns3="048b29e2-e056-46d7-9f03-f58d16224128" xmlns:ns4="29140ecd-3393-4559-a649-14a344578679" targetNamespace="http://schemas.microsoft.com/office/2006/metadata/properties" ma:root="true" ma:fieldsID="b841d605fdc55b0768f3d590e5c95aa3" ns3:_="" ns4:_="">
    <xsd:import namespace="048b29e2-e056-46d7-9f03-f58d16224128"/>
    <xsd:import namespace="29140ecd-3393-4559-a649-14a344578679"/>
    <xsd:element name="properties">
      <xsd:complexType>
        <xsd:sequence>
          <xsd:element name="documentManagement">
            <xsd:complexType>
              <xsd:all>
                <xsd:element ref="ns3:MediaServiceMetadata" minOccurs="0"/>
                <xsd:element ref="ns3:MediaServiceFastMetadata" minOccurs="0"/>
                <xsd:element ref="ns3:MediaServiceDateTaken" minOccurs="0"/>
                <xsd:element ref="ns4:SharedWithUsers" minOccurs="0"/>
                <xsd:element ref="ns4:SharedWithDetails" minOccurs="0"/>
                <xsd:element ref="ns4:SharingHintHash" minOccurs="0"/>
                <xsd:element ref="ns3:MediaServiceEventHashCode" minOccurs="0"/>
                <xsd:element ref="ns3:MediaServiceGenerationTime" minOccurs="0"/>
                <xsd:element ref="ns3:MediaServiceAutoTags" minOccurs="0"/>
                <xsd:element ref="ns3:MediaServiceOCR" minOccurs="0"/>
                <xsd:element ref="ns3:MediaServiceLocation"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48b29e2-e056-46d7-9f03-f58d16224128"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9140ecd-3393-4559-a649-14a344578679"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element name="SharingHintHash" ma:index="13" nillable="true" ma:displayName="Sharing Hint Hash" ma:descriptio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554ADCE-570C-4233-9B50-E63B91158CA0}">
  <ds:schemaRefs>
    <ds:schemaRef ds:uri="http://purl.org/dc/dcmitype/"/>
    <ds:schemaRef ds:uri="http://purl.org/dc/elements/1.1/"/>
    <ds:schemaRef ds:uri="048b29e2-e056-46d7-9f03-f58d16224128"/>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29140ecd-3393-4559-a649-14a344578679"/>
    <ds:schemaRef ds:uri="http://www.w3.org/XML/1998/namespace"/>
  </ds:schemaRefs>
</ds:datastoreItem>
</file>

<file path=customXml/itemProps2.xml><?xml version="1.0" encoding="utf-8"?>
<ds:datastoreItem xmlns:ds="http://schemas.openxmlformats.org/officeDocument/2006/customXml" ds:itemID="{CD08C9AA-6A32-4B29-B0B8-2274373B06E9}">
  <ds:schemaRefs>
    <ds:schemaRef ds:uri="http://schemas.microsoft.com/sharepoint/v3/contenttype/forms"/>
  </ds:schemaRefs>
</ds:datastoreItem>
</file>

<file path=customXml/itemProps3.xml><?xml version="1.0" encoding="utf-8"?>
<ds:datastoreItem xmlns:ds="http://schemas.openxmlformats.org/officeDocument/2006/customXml" ds:itemID="{2D2B4829-75A5-4577-A91F-90EC833ED0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48b29e2-e056-46d7-9f03-f58d16224128"/>
    <ds:schemaRef ds:uri="29140ecd-3393-4559-a649-14a34457867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5012</TotalTime>
  <Words>1824</Words>
  <Application>Microsoft Office PowerPoint</Application>
  <PresentationFormat>On-screen Show (4:3)</PresentationFormat>
  <Paragraphs>315</Paragraphs>
  <Slides>50</Slides>
  <Notes>0</Notes>
  <HiddenSlides>0</HiddenSlides>
  <MMClips>0</MMClips>
  <ScaleCrop>false</ScaleCrop>
  <HeadingPairs>
    <vt:vector size="8" baseType="variant">
      <vt:variant>
        <vt:lpstr>Fonts Used</vt:lpstr>
      </vt:variant>
      <vt:variant>
        <vt:i4>5</vt:i4>
      </vt:variant>
      <vt:variant>
        <vt:lpstr>Theme</vt:lpstr>
      </vt:variant>
      <vt:variant>
        <vt:i4>3</vt:i4>
      </vt:variant>
      <vt:variant>
        <vt:lpstr>Embedded OLE Servers</vt:lpstr>
      </vt:variant>
      <vt:variant>
        <vt:i4>1</vt:i4>
      </vt:variant>
      <vt:variant>
        <vt:lpstr>Slide Titles</vt:lpstr>
      </vt:variant>
      <vt:variant>
        <vt:i4>50</vt:i4>
      </vt:variant>
    </vt:vector>
  </HeadingPairs>
  <TitlesOfParts>
    <vt:vector size="59" baseType="lpstr">
      <vt:lpstr>Arial</vt:lpstr>
      <vt:lpstr>Calibri</vt:lpstr>
      <vt:lpstr>Calibri Light</vt:lpstr>
      <vt:lpstr>Lucida Sans</vt:lpstr>
      <vt:lpstr>Times New Roman</vt:lpstr>
      <vt:lpstr>Default Design</vt:lpstr>
      <vt:lpstr>1_Default Design</vt:lpstr>
      <vt:lpstr>Office Theme</vt:lpstr>
      <vt:lpstr>Equation</vt:lpstr>
      <vt:lpstr>EE 521/ECE 582 – Analysis of Power systems</vt:lpstr>
      <vt:lpstr>PowerPoint Presentation</vt:lpstr>
      <vt:lpstr>Check In Meetings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Programming Projects:</vt:lpstr>
      <vt:lpstr>Announcements</vt:lpstr>
    </vt:vector>
  </TitlesOfParts>
  <Company>Washington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Marketing</dc:creator>
  <cp:lastModifiedBy>Schulz, Noel N</cp:lastModifiedBy>
  <cp:revision>426</cp:revision>
  <cp:lastPrinted>2014-04-21T18:27:44Z</cp:lastPrinted>
  <dcterms:created xsi:type="dcterms:W3CDTF">2001-10-04T20:08:10Z</dcterms:created>
  <dcterms:modified xsi:type="dcterms:W3CDTF">2022-09-20T23:14:43Z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0x0101000756E07B8C6FDF4AA9C8148FCBB0BCEE</vt:lpwstr>
  </property>
</Properties>
</file>